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6487" r:id="rId1"/>
    <p:sldMasterId id="2147486585" r:id="rId2"/>
  </p:sldMasterIdLst>
  <p:notesMasterIdLst>
    <p:notesMasterId r:id="rId22"/>
  </p:notesMasterIdLst>
  <p:handoutMasterIdLst>
    <p:handoutMasterId r:id="rId23"/>
  </p:handoutMasterIdLst>
  <p:sldIdLst>
    <p:sldId id="396" r:id="rId3"/>
    <p:sldId id="417" r:id="rId4"/>
    <p:sldId id="418" r:id="rId5"/>
    <p:sldId id="431" r:id="rId6"/>
    <p:sldId id="419" r:id="rId7"/>
    <p:sldId id="432" r:id="rId8"/>
    <p:sldId id="420" r:id="rId9"/>
    <p:sldId id="421" r:id="rId10"/>
    <p:sldId id="422" r:id="rId11"/>
    <p:sldId id="423" r:id="rId12"/>
    <p:sldId id="424" r:id="rId13"/>
    <p:sldId id="425" r:id="rId14"/>
    <p:sldId id="426" r:id="rId15"/>
    <p:sldId id="427" r:id="rId16"/>
    <p:sldId id="428" r:id="rId17"/>
    <p:sldId id="429" r:id="rId18"/>
    <p:sldId id="430" r:id="rId19"/>
    <p:sldId id="433" r:id="rId20"/>
    <p:sldId id="434" r:id="rId21"/>
  </p:sldIdLst>
  <p:sldSz cx="9906000" cy="6858000" type="A4"/>
  <p:notesSz cx="6797675" cy="9926638"/>
  <p:defaultTextStyle>
    <a:defPPr>
      <a:defRPr lang="ru-RU"/>
    </a:defPPr>
    <a:lvl1pPr algn="l" defTabSz="955675" rtl="0" fontAlgn="base">
      <a:spcBef>
        <a:spcPct val="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+mn-cs"/>
      </a:defRPr>
    </a:lvl1pPr>
    <a:lvl2pPr marL="476250" indent="-55563" algn="l" defTabSz="955675" rtl="0" fontAlgn="base">
      <a:spcBef>
        <a:spcPct val="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+mn-cs"/>
      </a:defRPr>
    </a:lvl2pPr>
    <a:lvl3pPr marL="955675" indent="-115888" algn="l" defTabSz="955675" rtl="0" fontAlgn="base">
      <a:spcBef>
        <a:spcPct val="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+mn-cs"/>
      </a:defRPr>
    </a:lvl3pPr>
    <a:lvl4pPr marL="1433513" indent="-174625" algn="l" defTabSz="955675" rtl="0" fontAlgn="base">
      <a:spcBef>
        <a:spcPct val="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+mn-cs"/>
      </a:defRPr>
    </a:lvl4pPr>
    <a:lvl5pPr marL="1912938" indent="-233363" algn="l" defTabSz="955675" rtl="0" fontAlgn="base">
      <a:spcBef>
        <a:spcPct val="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900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1900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1900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1900"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33FF"/>
    <a:srgbClr val="005AA9"/>
    <a:srgbClr val="6D5DAF"/>
    <a:srgbClr val="504F53"/>
    <a:srgbClr val="8D8C9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15" autoAdjust="0"/>
    <p:restoredTop sz="93606" autoAdjust="0"/>
  </p:normalViewPr>
  <p:slideViewPr>
    <p:cSldViewPr>
      <p:cViewPr>
        <p:scale>
          <a:sx n="90" d="100"/>
          <a:sy n="90" d="100"/>
        </p:scale>
        <p:origin x="-750" y="678"/>
      </p:cViewPr>
      <p:guideLst>
        <p:guide orient="horz" pos="2160"/>
        <p:guide orient="horz" pos="1012"/>
        <p:guide orient="horz" pos="316"/>
        <p:guide orient="horz" pos="4054"/>
        <p:guide pos="3120"/>
        <p:guide pos="767"/>
        <p:guide pos="1690"/>
        <p:guide pos="5557"/>
        <p:guide pos="5982"/>
        <p:guide pos="561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200" d="100"/>
        <a:sy n="200" d="100"/>
      </p:scale>
      <p:origin x="0" y="4668"/>
    </p:cViewPr>
  </p:sorterViewPr>
  <p:notesViewPr>
    <p:cSldViewPr>
      <p:cViewPr varScale="1">
        <p:scale>
          <a:sx n="51" d="100"/>
          <a:sy n="51" d="100"/>
        </p:scale>
        <p:origin x="-2958" y="-108"/>
      </p:cViewPr>
      <p:guideLst>
        <p:guide orient="horz" pos="3126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theme" Target="theme/theme1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handoutMaster" Target="handoutMasters/handoutMaster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A9EDDD58-6B5C-4F1F-9D69-34028C0B9835}" type="datetimeFigureOut">
              <a:rPr lang="ru-RU"/>
              <a:pPr>
                <a:defRPr/>
              </a:pPr>
              <a:t>11.08.2021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49688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3C4C6EA9-B343-4CB2-85FB-0F4CF3D7DF1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3729488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defTabSz="1043056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defTabSz="1043056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B1B73536-EDE1-45FE-8695-6316D8639E02}" type="datetimeFigureOut">
              <a:rPr lang="ru-RU"/>
              <a:pPr>
                <a:defRPr/>
              </a:pPr>
              <a:t>11.08.2021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711200" y="744538"/>
            <a:ext cx="537527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450" y="4716464"/>
            <a:ext cx="5438775" cy="44672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defTabSz="1043056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49688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defTabSz="1043056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22929F69-0DCB-4680-9624-E40BD4EFAE7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1794226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955675" rtl="0" eaLnBrk="0" fontAlgn="base" hangingPunct="0">
      <a:spcBef>
        <a:spcPct val="30000"/>
      </a:spcBef>
      <a:spcAft>
        <a:spcPct val="0"/>
      </a:spcAft>
      <a:defRPr sz="1300" kern="1200">
        <a:solidFill>
          <a:schemeClr val="tx1"/>
        </a:solidFill>
        <a:latin typeface="+mn-lt"/>
        <a:ea typeface="+mn-ea"/>
        <a:cs typeface="+mn-cs"/>
      </a:defRPr>
    </a:lvl1pPr>
    <a:lvl2pPr marL="476250" algn="l" defTabSz="955675" rtl="0" eaLnBrk="0" fontAlgn="base" hangingPunct="0">
      <a:spcBef>
        <a:spcPct val="30000"/>
      </a:spcBef>
      <a:spcAft>
        <a:spcPct val="0"/>
      </a:spcAft>
      <a:defRPr sz="1300" kern="1200">
        <a:solidFill>
          <a:schemeClr val="tx1"/>
        </a:solidFill>
        <a:latin typeface="+mn-lt"/>
        <a:ea typeface="+mn-ea"/>
        <a:cs typeface="+mn-cs"/>
      </a:defRPr>
    </a:lvl2pPr>
    <a:lvl3pPr marL="955675" algn="l" defTabSz="955675" rtl="0" eaLnBrk="0" fontAlgn="base" hangingPunct="0">
      <a:spcBef>
        <a:spcPct val="30000"/>
      </a:spcBef>
      <a:spcAft>
        <a:spcPct val="0"/>
      </a:spcAft>
      <a:defRPr sz="1300" kern="1200">
        <a:solidFill>
          <a:schemeClr val="tx1"/>
        </a:solidFill>
        <a:latin typeface="+mn-lt"/>
        <a:ea typeface="+mn-ea"/>
        <a:cs typeface="+mn-cs"/>
      </a:defRPr>
    </a:lvl3pPr>
    <a:lvl4pPr marL="1433513" algn="l" defTabSz="955675" rtl="0" eaLnBrk="0" fontAlgn="base" hangingPunct="0">
      <a:spcBef>
        <a:spcPct val="30000"/>
      </a:spcBef>
      <a:spcAft>
        <a:spcPct val="0"/>
      </a:spcAft>
      <a:defRPr sz="1300" kern="1200">
        <a:solidFill>
          <a:schemeClr val="tx1"/>
        </a:solidFill>
        <a:latin typeface="+mn-lt"/>
        <a:ea typeface="+mn-ea"/>
        <a:cs typeface="+mn-cs"/>
      </a:defRPr>
    </a:lvl4pPr>
    <a:lvl5pPr marL="1912938" algn="l" defTabSz="955675" rtl="0" eaLnBrk="0" fontAlgn="base" hangingPunct="0">
      <a:spcBef>
        <a:spcPct val="30000"/>
      </a:spcBef>
      <a:spcAft>
        <a:spcPct val="0"/>
      </a:spcAft>
      <a:defRPr sz="1300" kern="1200">
        <a:solidFill>
          <a:schemeClr val="tx1"/>
        </a:solidFill>
        <a:latin typeface="+mn-lt"/>
        <a:ea typeface="+mn-ea"/>
        <a:cs typeface="+mn-cs"/>
      </a:defRPr>
    </a:lvl5pPr>
    <a:lvl6pPr marL="2394172" algn="l" defTabSz="957669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6pPr>
    <a:lvl7pPr marL="2873008" algn="l" defTabSz="957669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7pPr>
    <a:lvl8pPr marL="3351843" algn="l" defTabSz="957669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8pPr>
    <a:lvl9pPr marL="3830677" algn="l" defTabSz="957669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708025" y="744538"/>
            <a:ext cx="5381625" cy="3725862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3795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ru-RU" altLang="ru-RU" dirty="0" smtClean="0">
              <a:latin typeface="Arial" charset="0"/>
            </a:endParaRPr>
          </a:p>
        </p:txBody>
      </p:sp>
      <p:sp>
        <p:nvSpPr>
          <p:cNvPr id="33796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defTabSz="1042988" eaLnBrk="0" hangingPunct="0">
              <a:spcBef>
                <a:spcPct val="30000"/>
              </a:spcBef>
              <a:defRPr sz="13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defTabSz="1042988" eaLnBrk="0" hangingPunct="0">
              <a:spcBef>
                <a:spcPct val="30000"/>
              </a:spcBef>
              <a:defRPr sz="13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defTabSz="1042988" eaLnBrk="0" hangingPunct="0">
              <a:spcBef>
                <a:spcPct val="30000"/>
              </a:spcBef>
              <a:defRPr sz="13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defTabSz="1042988" eaLnBrk="0" hangingPunct="0">
              <a:spcBef>
                <a:spcPct val="30000"/>
              </a:spcBef>
              <a:defRPr sz="13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defTabSz="1042988" eaLnBrk="0" hangingPunct="0">
              <a:spcBef>
                <a:spcPct val="30000"/>
              </a:spcBef>
              <a:defRPr sz="13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1042988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1042988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1042988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1042988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9015B417-E24F-4A21-9FD1-623FC7669546}" type="slidenum">
              <a:rPr lang="ru-RU" altLang="ru-RU" sz="1200" smtClean="0">
                <a:solidFill>
                  <a:srgbClr val="000000"/>
                </a:solidFill>
                <a:latin typeface="Arial" charset="0"/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1</a:t>
            </a:fld>
            <a:endParaRPr lang="ru-RU" altLang="ru-RU" sz="1200" smtClean="0">
              <a:solidFill>
                <a:srgbClr val="000000"/>
              </a:solidFill>
              <a:latin typeface="Arial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0"/>
          <p:cNvSpPr/>
          <p:nvPr/>
        </p:nvSpPr>
        <p:spPr>
          <a:xfrm>
            <a:off x="0" y="3866920"/>
            <a:ext cx="9906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56318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5" name="Rectangle 11"/>
          <p:cNvSpPr/>
          <p:nvPr/>
        </p:nvSpPr>
        <p:spPr>
          <a:xfrm>
            <a:off x="0" y="0"/>
            <a:ext cx="9906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56318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Rectangle 12"/>
          <p:cNvSpPr/>
          <p:nvPr/>
        </p:nvSpPr>
        <p:spPr>
          <a:xfrm>
            <a:off x="0" y="2652713"/>
            <a:ext cx="9906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56318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7" name="Oval 13"/>
          <p:cNvSpPr/>
          <p:nvPr/>
        </p:nvSpPr>
        <p:spPr>
          <a:xfrm>
            <a:off x="0" y="1600200"/>
            <a:ext cx="9906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56318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pic>
        <p:nvPicPr>
          <p:cNvPr id="8" name="Picture 2" descr="Z:\Projects\Текущие\Проектная\FNS_2012\_БРЭНДБУК\out\PPT\3_1_present-01.jp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8" y="1588"/>
            <a:ext cx="9904412" cy="685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96611" y="5052546"/>
            <a:ext cx="6106761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85713" y="3132290"/>
            <a:ext cx="7773297" cy="1793167"/>
          </a:xfrm>
          <a:effectLst/>
        </p:spPr>
        <p:txBody>
          <a:bodyPr/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AF81C3-F1D3-4220-BC60-9308FC4ADBC4}" type="datetime2">
              <a:rPr lang="en-US"/>
              <a:pPr>
                <a:defRPr/>
              </a:pPr>
              <a:t>Wednesday, August 11, 2021</a:t>
            </a:fld>
            <a:endParaRPr lang="en-US" dirty="0"/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64ECDC-FF02-4C44-B509-42A355A54E9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604953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063750" y="731519"/>
            <a:ext cx="69342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513BDD-EE47-40FA-994C-39F70F315A62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933973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249905" y="376518"/>
            <a:ext cx="222885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601123" y="731520"/>
            <a:ext cx="5231728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8E06C6-3052-4D6B-9226-D6E6040907B4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9805138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Z:\Projects\Текущие\Проектная\FNS_2012\_БРЭНДБУК\out\PPT\3_1_present_A4-03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8" y="1588"/>
            <a:ext cx="9904412" cy="6856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9"/>
          <p:cNvSpPr txBox="1">
            <a:spLocks noChangeArrowheads="1"/>
          </p:cNvSpPr>
          <p:nvPr userDrawn="1"/>
        </p:nvSpPr>
        <p:spPr bwMode="auto">
          <a:xfrm>
            <a:off x="6421438" y="5127625"/>
            <a:ext cx="998537" cy="376238"/>
          </a:xfrm>
          <a:prstGeom prst="rect">
            <a:avLst/>
          </a:prstGeom>
          <a:noFill/>
          <a:ln>
            <a:noFill/>
          </a:ln>
          <a:extLst/>
        </p:spPr>
        <p:txBody>
          <a:bodyPr lIns="83955" tIns="41977" rIns="83955" bIns="41977"/>
          <a:lstStyle>
            <a:lvl1pPr eaLnBrk="0" hangingPunct="0">
              <a:defRPr sz="21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21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21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21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21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defTabSz="957607" eaLnBrk="1" hangingPunct="1">
              <a:defRPr/>
            </a:pPr>
            <a:endParaRPr lang="ru-RU" dirty="0" smtClean="0">
              <a:solidFill>
                <a:prstClr val="black"/>
              </a:solidFill>
              <a:latin typeface="Calibri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891190" y="1606872"/>
            <a:ext cx="7930746" cy="4829253"/>
          </a:xfrm>
        </p:spPr>
        <p:txBody>
          <a:bodyPr/>
          <a:lstStyle>
            <a:lvl1pPr marL="333778" indent="0">
              <a:buFontTx/>
              <a:buNone/>
              <a:defRPr b="1">
                <a:latin typeface="+mj-lt"/>
              </a:defRPr>
            </a:lvl1pPr>
            <a:lvl2pPr marL="330863" indent="2916">
              <a:defRPr>
                <a:latin typeface="+mj-lt"/>
              </a:defRPr>
            </a:lvl2pPr>
            <a:lvl3pPr marL="577187" indent="-239037">
              <a:tabLst/>
              <a:defRPr>
                <a:latin typeface="+mj-lt"/>
              </a:defRPr>
            </a:lvl3pPr>
            <a:lvl4pPr marL="0" indent="330863">
              <a:lnSpc>
                <a:spcPts val="1653"/>
              </a:lnSpc>
              <a:spcBef>
                <a:spcPts val="367"/>
              </a:spcBef>
              <a:defRPr>
                <a:latin typeface="+mj-lt"/>
              </a:defRPr>
            </a:lvl4pPr>
            <a:lvl5pPr>
              <a:lnSpc>
                <a:spcPts val="1653"/>
              </a:lnSpc>
              <a:spcBef>
                <a:spcPts val="367"/>
              </a:spcBef>
              <a:buNone/>
              <a:defRPr>
                <a:latin typeface="+mj-lt"/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13" name="Заголовок 12"/>
          <p:cNvSpPr>
            <a:spLocks noGrp="1"/>
          </p:cNvSpPr>
          <p:nvPr>
            <p:ph type="title"/>
          </p:nvPr>
        </p:nvSpPr>
        <p:spPr>
          <a:xfrm>
            <a:off x="891188" y="501070"/>
            <a:ext cx="7948624" cy="1105803"/>
          </a:xfrm>
        </p:spPr>
        <p:txBody>
          <a:bodyPr/>
          <a:lstStyle>
            <a:lvl1pPr marL="0" marR="0" indent="0" defTabSz="957669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tabLst/>
              <a:defRPr sz="5000"/>
            </a:lvl1pPr>
          </a:lstStyle>
          <a:p>
            <a:pPr lvl="0"/>
            <a:r>
              <a:rPr lang="en-US" noProof="0" dirty="0" smtClean="0"/>
              <a:t>Образец заголовка</a:t>
            </a:r>
            <a:endParaRPr lang="ru-RU" noProof="0" dirty="0" smtClean="0"/>
          </a:p>
        </p:txBody>
      </p:sp>
      <p:sp>
        <p:nvSpPr>
          <p:cNvPr id="6" name="Номер слайда 1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B041550-AA91-4045-B939-AA482A144948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3397095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Z:\Projects\Текущие\Проектная\FNS_2012\_БРЭНДБУК\out\PPT\3_1_present_A4-04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904413" cy="6856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891190" y="1606872"/>
            <a:ext cx="7930746" cy="4829253"/>
          </a:xfrm>
        </p:spPr>
        <p:txBody>
          <a:bodyPr/>
          <a:lstStyle>
            <a:lvl1pPr marL="333778" indent="0">
              <a:buFontTx/>
              <a:buNone/>
              <a:defRPr b="1">
                <a:latin typeface="+mj-lt"/>
              </a:defRPr>
            </a:lvl1pPr>
            <a:lvl2pPr marL="333778" indent="0">
              <a:defRPr>
                <a:latin typeface="+mj-lt"/>
              </a:defRPr>
            </a:lvl2pPr>
            <a:lvl3pPr marL="577187" indent="-239037">
              <a:defRPr>
                <a:latin typeface="+mj-lt"/>
              </a:defRPr>
            </a:lvl3pPr>
            <a:lvl4pPr marL="0" indent="330863">
              <a:defRPr>
                <a:latin typeface="+mj-lt"/>
              </a:defRPr>
            </a:lvl4pPr>
            <a:lvl5pPr marL="1317620" indent="0">
              <a:buNone/>
              <a:defRPr>
                <a:latin typeface="+mj-lt"/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890420" y="501070"/>
            <a:ext cx="7949393" cy="1105803"/>
          </a:xfrm>
        </p:spPr>
        <p:txBody>
          <a:bodyPr/>
          <a:lstStyle>
            <a:lvl1pPr marL="0" marR="0" indent="0" defTabSz="957669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tabLst/>
              <a:defRPr sz="5000"/>
            </a:lvl1pPr>
          </a:lstStyle>
          <a:p>
            <a:pPr lvl="0"/>
            <a:r>
              <a:rPr lang="en-US" noProof="0" dirty="0" smtClean="0"/>
              <a:t>Образец заголовка</a:t>
            </a:r>
            <a:endParaRPr lang="ru-RU" noProof="0" dirty="0" smtClean="0"/>
          </a:p>
        </p:txBody>
      </p:sp>
      <p:sp>
        <p:nvSpPr>
          <p:cNvPr id="5" name="Номер слайда 19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61D75C-29A3-469B-97B4-C6780184B20F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85630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Z:\Projects\Текущие\Проектная\FNS_2012\_БРЭНДБУК\out\PPT\3_1_present-0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21" y="1600"/>
            <a:ext cx="9904280" cy="685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42950" y="3363751"/>
            <a:ext cx="8420100" cy="1470025"/>
          </a:xfrm>
        </p:spPr>
        <p:txBody>
          <a:bodyPr>
            <a:normAutofit/>
          </a:bodyPr>
          <a:lstStyle>
            <a:lvl1pPr>
              <a:defRPr sz="3100" b="1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ru-RU" smtClean="0"/>
              <a:t>Click to edit Master title style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85900" y="4865835"/>
            <a:ext cx="6934200" cy="1752600"/>
          </a:xfrm>
        </p:spPr>
        <p:txBody>
          <a:bodyPr>
            <a:normAutofit/>
          </a:bodyPr>
          <a:lstStyle>
            <a:lvl1pPr marL="0" indent="0" algn="ctr">
              <a:buNone/>
              <a:defRPr sz="1600" b="0">
                <a:solidFill>
                  <a:schemeClr val="bg1"/>
                </a:solidFill>
                <a:latin typeface="+mj-lt"/>
              </a:defRPr>
            </a:lvl1pPr>
            <a:lvl2pPr marL="27602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5520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8280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10411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38013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6561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19321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20822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Click to edit Master subtitle style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0956456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Z:\Projects\Текущие\Проектная\FNS_2012\_БРЭНДБУК\out\PPT\3_1_present_A4-03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21" y="1591"/>
            <a:ext cx="9904280" cy="6856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6420012" y="5127690"/>
            <a:ext cx="1000919" cy="376239"/>
          </a:xfrm>
          <a:prstGeom prst="rect">
            <a:avLst/>
          </a:prstGeom>
          <a:noFill/>
        </p:spPr>
        <p:txBody>
          <a:bodyPr lIns="48394" tIns="24197" rIns="48394" bIns="24197"/>
          <a:lstStyle/>
          <a:p>
            <a:pPr defTabSz="419727">
              <a:defRPr/>
            </a:pPr>
            <a:endParaRPr lang="ru-RU" sz="11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891196" y="1606876"/>
            <a:ext cx="7930746" cy="4829253"/>
          </a:xfrm>
        </p:spPr>
        <p:txBody>
          <a:bodyPr/>
          <a:lstStyle>
            <a:lvl1pPr marL="192409" indent="0">
              <a:buFontTx/>
              <a:buNone/>
              <a:defRPr b="1">
                <a:latin typeface="+mj-lt"/>
              </a:defRPr>
            </a:lvl1pPr>
            <a:lvl2pPr marL="190730" indent="1681">
              <a:defRPr>
                <a:latin typeface="+mj-lt"/>
              </a:defRPr>
            </a:lvl2pPr>
            <a:lvl3pPr marL="332726" indent="-137796">
              <a:tabLst/>
              <a:defRPr>
                <a:latin typeface="+mj-lt"/>
              </a:defRPr>
            </a:lvl3pPr>
            <a:lvl4pPr marL="0" indent="190730">
              <a:lnSpc>
                <a:spcPts val="954"/>
              </a:lnSpc>
              <a:spcBef>
                <a:spcPts val="212"/>
              </a:spcBef>
              <a:defRPr>
                <a:latin typeface="+mj-lt"/>
              </a:defRPr>
            </a:lvl4pPr>
            <a:lvl5pPr>
              <a:lnSpc>
                <a:spcPts val="954"/>
              </a:lnSpc>
              <a:spcBef>
                <a:spcPts val="212"/>
              </a:spcBef>
              <a:buNone/>
              <a:defRPr>
                <a:latin typeface="+mj-lt"/>
              </a:defRPr>
            </a:lvl5pPr>
          </a:lstStyle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ru-RU" dirty="0"/>
          </a:p>
        </p:txBody>
      </p:sp>
      <p:sp>
        <p:nvSpPr>
          <p:cNvPr id="13" name="Заголовок 12"/>
          <p:cNvSpPr>
            <a:spLocks noGrp="1"/>
          </p:cNvSpPr>
          <p:nvPr>
            <p:ph type="title"/>
          </p:nvPr>
        </p:nvSpPr>
        <p:spPr>
          <a:xfrm>
            <a:off x="891191" y="501073"/>
            <a:ext cx="7948625" cy="1105803"/>
          </a:xfrm>
        </p:spPr>
        <p:txBody>
          <a:bodyPr/>
          <a:lstStyle>
            <a:lvl1pPr marL="0" marR="0" indent="0" defTabSz="552054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tabLst/>
              <a:defRPr sz="2800"/>
            </a:lvl1pPr>
          </a:lstStyle>
          <a:p>
            <a:pPr lvl="0"/>
            <a:r>
              <a:rPr lang="ru-RU" noProof="0" smtClean="0"/>
              <a:t>Click to edit Master title style</a:t>
            </a:r>
            <a:endParaRPr lang="ru-RU" noProof="0" dirty="0" smtClean="0"/>
          </a:p>
        </p:txBody>
      </p:sp>
      <p:sp>
        <p:nvSpPr>
          <p:cNvPr id="6" name="Номер слайда 1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D57E3FE5-A9B2-4740-BCFC-E5DFD07173BA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944570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Z:\Projects\Текущие\Проектная\FNS_2012\_БРЭНДБУК\out\PPT\3_1_present_A4-04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" y="4"/>
            <a:ext cx="9904281" cy="6856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891196" y="1606876"/>
            <a:ext cx="7930746" cy="4829253"/>
          </a:xfrm>
        </p:spPr>
        <p:txBody>
          <a:bodyPr/>
          <a:lstStyle>
            <a:lvl1pPr marL="192409" indent="0">
              <a:buFontTx/>
              <a:buNone/>
              <a:defRPr b="1">
                <a:latin typeface="+mj-lt"/>
              </a:defRPr>
            </a:lvl1pPr>
            <a:lvl2pPr marL="192409" indent="0">
              <a:defRPr>
                <a:latin typeface="+mj-lt"/>
              </a:defRPr>
            </a:lvl2pPr>
            <a:lvl3pPr marL="332726" indent="-137796">
              <a:defRPr>
                <a:latin typeface="+mj-lt"/>
              </a:defRPr>
            </a:lvl3pPr>
            <a:lvl4pPr marL="0" indent="190730">
              <a:defRPr>
                <a:latin typeface="+mj-lt"/>
              </a:defRPr>
            </a:lvl4pPr>
            <a:lvl5pPr marL="759551" indent="0">
              <a:buNone/>
              <a:defRPr>
                <a:latin typeface="+mj-lt"/>
              </a:defRPr>
            </a:lvl5pPr>
          </a:lstStyle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ru-RU" dirty="0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890424" y="501073"/>
            <a:ext cx="7949393" cy="1105803"/>
          </a:xfrm>
        </p:spPr>
        <p:txBody>
          <a:bodyPr/>
          <a:lstStyle>
            <a:lvl1pPr marL="0" marR="0" indent="0" defTabSz="552054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tabLst/>
              <a:defRPr sz="2800"/>
            </a:lvl1pPr>
          </a:lstStyle>
          <a:p>
            <a:pPr lvl="0"/>
            <a:r>
              <a:rPr lang="ru-RU" noProof="0" smtClean="0"/>
              <a:t>Click to edit Master title style</a:t>
            </a:r>
            <a:endParaRPr lang="ru-RU" noProof="0" dirty="0" smtClean="0"/>
          </a:p>
        </p:txBody>
      </p:sp>
      <p:sp>
        <p:nvSpPr>
          <p:cNvPr id="5" name="Номер слайда 19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D57E3FE5-A9B2-4740-BCFC-E5DFD07173BA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933463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Z:\Projects\Текущие\Проектная\FNS_2012\_БРЭНДБУК\out\PPT\3_1_present_A4-03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" y="16"/>
            <a:ext cx="9904281" cy="685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91196" y="1012512"/>
            <a:ext cx="7930746" cy="2024631"/>
          </a:xfrm>
        </p:spPr>
        <p:txBody>
          <a:bodyPr anchor="t"/>
          <a:lstStyle>
            <a:lvl1pPr algn="l">
              <a:defRPr sz="2500" b="1" cap="all"/>
            </a:lvl1pPr>
          </a:lstStyle>
          <a:p>
            <a:r>
              <a:rPr lang="ru-RU" smtClean="0"/>
              <a:t>Click to edit Master title style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91196" y="3429723"/>
            <a:ext cx="7930746" cy="3006404"/>
          </a:xfrm>
        </p:spPr>
        <p:txBody>
          <a:bodyPr/>
          <a:lstStyle>
            <a:lvl1pPr marL="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1pPr>
            <a:lvl2pPr marL="276027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2pPr>
            <a:lvl3pPr marL="552054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3pPr>
            <a:lvl4pPr marL="828082" indent="0">
              <a:buNone/>
              <a:defRPr sz="800">
                <a:solidFill>
                  <a:schemeClr val="tx1">
                    <a:tint val="75000"/>
                  </a:schemeClr>
                </a:solidFill>
              </a:defRPr>
            </a:lvl4pPr>
            <a:lvl5pPr marL="1104112" indent="0">
              <a:buNone/>
              <a:defRPr sz="800">
                <a:solidFill>
                  <a:schemeClr val="tx1">
                    <a:tint val="75000"/>
                  </a:schemeClr>
                </a:solidFill>
              </a:defRPr>
            </a:lvl5pPr>
            <a:lvl6pPr marL="1380138" indent="0">
              <a:buNone/>
              <a:defRPr sz="800">
                <a:solidFill>
                  <a:schemeClr val="tx1">
                    <a:tint val="75000"/>
                  </a:schemeClr>
                </a:solidFill>
              </a:defRPr>
            </a:lvl6pPr>
            <a:lvl7pPr marL="1656165" indent="0">
              <a:buNone/>
              <a:defRPr sz="800">
                <a:solidFill>
                  <a:schemeClr val="tx1">
                    <a:tint val="75000"/>
                  </a:schemeClr>
                </a:solidFill>
              </a:defRPr>
            </a:lvl7pPr>
            <a:lvl8pPr marL="1932193" indent="0">
              <a:buNone/>
              <a:defRPr sz="800">
                <a:solidFill>
                  <a:schemeClr val="tx1">
                    <a:tint val="75000"/>
                  </a:schemeClr>
                </a:solidFill>
              </a:defRPr>
            </a:lvl8pPr>
            <a:lvl9pPr marL="2208221" indent="0">
              <a:buNone/>
              <a:defRPr sz="8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Click to edit Master text styles</a:t>
            </a:r>
          </a:p>
        </p:txBody>
      </p:sp>
      <p:sp>
        <p:nvSpPr>
          <p:cNvPr id="5" name="Номер слайда 1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D57E3FE5-A9B2-4740-BCFC-E5DFD07173BA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321934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Z:\Projects\Текущие\Проектная\FNS_2012\_БРЭНДБУК\out\PPT\3_1_present_A4-03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21" y="1591"/>
            <a:ext cx="9904280" cy="6856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91191" y="501071"/>
            <a:ext cx="7948625" cy="1105804"/>
          </a:xfrm>
        </p:spPr>
        <p:txBody>
          <a:bodyPr/>
          <a:lstStyle>
            <a:lvl1pPr algn="l">
              <a:defRPr/>
            </a:lvl1pPr>
          </a:lstStyle>
          <a:p>
            <a:r>
              <a:rPr lang="ru-RU" smtClean="0"/>
              <a:t>Click to edit Master title style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891191" y="1606875"/>
            <a:ext cx="3922494" cy="4695797"/>
          </a:xfrm>
        </p:spPr>
        <p:txBody>
          <a:bodyPr/>
          <a:lstStyle>
            <a:lvl1pPr>
              <a:defRPr sz="1600"/>
            </a:lvl1pPr>
            <a:lvl2pPr>
              <a:defRPr sz="1400"/>
            </a:lvl2pPr>
            <a:lvl3pPr>
              <a:defRPr sz="1200"/>
            </a:lvl3pPr>
            <a:lvl4pPr>
              <a:defRPr sz="1100"/>
            </a:lvl4pPr>
            <a:lvl5pPr>
              <a:defRPr sz="11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891192" y="1606875"/>
            <a:ext cx="3948638" cy="4695797"/>
          </a:xfrm>
        </p:spPr>
        <p:txBody>
          <a:bodyPr/>
          <a:lstStyle>
            <a:lvl1pPr>
              <a:defRPr sz="1600"/>
            </a:lvl1pPr>
            <a:lvl2pPr>
              <a:defRPr sz="1400"/>
            </a:lvl2pPr>
            <a:lvl3pPr>
              <a:defRPr sz="1200"/>
            </a:lvl3pPr>
            <a:lvl4pPr>
              <a:defRPr sz="1100"/>
            </a:lvl4pPr>
            <a:lvl5pPr>
              <a:defRPr sz="11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ru-RU" dirty="0"/>
          </a:p>
        </p:txBody>
      </p:sp>
      <p:sp>
        <p:nvSpPr>
          <p:cNvPr id="6" name="Номер слайда 1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D57E3FE5-A9B2-4740-BCFC-E5DFD07173BA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489043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91193" y="501071"/>
            <a:ext cx="8519514" cy="1105804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Click to edit Master title style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91194" y="1606872"/>
            <a:ext cx="3980982" cy="568003"/>
          </a:xfrm>
        </p:spPr>
        <p:txBody>
          <a:bodyPr anchor="b"/>
          <a:lstStyle>
            <a:lvl1pPr marL="0" indent="0">
              <a:buNone/>
              <a:defRPr sz="1400" b="1"/>
            </a:lvl1pPr>
            <a:lvl2pPr marL="276027" indent="0">
              <a:buNone/>
              <a:defRPr sz="1200" b="1"/>
            </a:lvl2pPr>
            <a:lvl3pPr marL="552054" indent="0">
              <a:buNone/>
              <a:defRPr sz="1100" b="1"/>
            </a:lvl3pPr>
            <a:lvl4pPr marL="828082" indent="0">
              <a:buNone/>
              <a:defRPr sz="900" b="1"/>
            </a:lvl4pPr>
            <a:lvl5pPr marL="1104112" indent="0">
              <a:buNone/>
              <a:defRPr sz="900" b="1"/>
            </a:lvl5pPr>
            <a:lvl6pPr marL="1380138" indent="0">
              <a:buNone/>
              <a:defRPr sz="900" b="1"/>
            </a:lvl6pPr>
            <a:lvl7pPr marL="1656165" indent="0">
              <a:buNone/>
              <a:defRPr sz="900" b="1"/>
            </a:lvl7pPr>
            <a:lvl8pPr marL="1932193" indent="0">
              <a:buNone/>
              <a:defRPr sz="900" b="1"/>
            </a:lvl8pPr>
            <a:lvl9pPr marL="2208221" indent="0">
              <a:buNone/>
              <a:defRPr sz="900" b="1"/>
            </a:lvl9pPr>
          </a:lstStyle>
          <a:p>
            <a:pPr lvl="0"/>
            <a:r>
              <a:rPr lang="ru-RU" smtClean="0"/>
              <a:t>Click to edit Master text styles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891194" y="2174876"/>
            <a:ext cx="3980982" cy="4261248"/>
          </a:xfrm>
        </p:spPr>
        <p:txBody>
          <a:bodyPr/>
          <a:lstStyle>
            <a:lvl1pPr>
              <a:defRPr sz="1400"/>
            </a:lvl1pPr>
            <a:lvl2pPr>
              <a:defRPr sz="1200"/>
            </a:lvl2pPr>
            <a:lvl3pPr>
              <a:defRPr sz="1100"/>
            </a:lvl3pPr>
            <a:lvl4pPr>
              <a:defRPr sz="900"/>
            </a:lvl4pPr>
            <a:lvl5pPr>
              <a:defRPr sz="900"/>
            </a:lvl5pPr>
            <a:lvl6pPr>
              <a:defRPr sz="900"/>
            </a:lvl6pPr>
            <a:lvl7pPr>
              <a:defRPr sz="900"/>
            </a:lvl7pPr>
            <a:lvl8pPr>
              <a:defRPr sz="900"/>
            </a:lvl8pPr>
            <a:lvl9pPr>
              <a:defRPr sz="900"/>
            </a:lvl9pPr>
          </a:lstStyle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953024" y="1606872"/>
            <a:ext cx="3886813" cy="568003"/>
          </a:xfrm>
        </p:spPr>
        <p:txBody>
          <a:bodyPr anchor="b"/>
          <a:lstStyle>
            <a:lvl1pPr marL="0" indent="0">
              <a:buNone/>
              <a:defRPr sz="1400" b="1"/>
            </a:lvl1pPr>
            <a:lvl2pPr marL="276027" indent="0">
              <a:buNone/>
              <a:defRPr sz="1200" b="1"/>
            </a:lvl2pPr>
            <a:lvl3pPr marL="552054" indent="0">
              <a:buNone/>
              <a:defRPr sz="1100" b="1"/>
            </a:lvl3pPr>
            <a:lvl4pPr marL="828082" indent="0">
              <a:buNone/>
              <a:defRPr sz="900" b="1"/>
            </a:lvl4pPr>
            <a:lvl5pPr marL="1104112" indent="0">
              <a:buNone/>
              <a:defRPr sz="900" b="1"/>
            </a:lvl5pPr>
            <a:lvl6pPr marL="1380138" indent="0">
              <a:buNone/>
              <a:defRPr sz="900" b="1"/>
            </a:lvl6pPr>
            <a:lvl7pPr marL="1656165" indent="0">
              <a:buNone/>
              <a:defRPr sz="900" b="1"/>
            </a:lvl7pPr>
            <a:lvl8pPr marL="1932193" indent="0">
              <a:buNone/>
              <a:defRPr sz="900" b="1"/>
            </a:lvl8pPr>
            <a:lvl9pPr marL="2208221" indent="0">
              <a:buNone/>
              <a:defRPr sz="900" b="1"/>
            </a:lvl9pPr>
          </a:lstStyle>
          <a:p>
            <a:pPr lvl="0"/>
            <a:r>
              <a:rPr lang="ru-RU" smtClean="0"/>
              <a:t>Click to edit Master text styles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953024" y="2188097"/>
            <a:ext cx="3886813" cy="4248027"/>
          </a:xfrm>
        </p:spPr>
        <p:txBody>
          <a:bodyPr/>
          <a:lstStyle>
            <a:lvl1pPr>
              <a:defRPr sz="1400"/>
            </a:lvl1pPr>
            <a:lvl2pPr>
              <a:defRPr sz="1200"/>
            </a:lvl2pPr>
            <a:lvl3pPr>
              <a:defRPr sz="1100"/>
            </a:lvl3pPr>
            <a:lvl4pPr>
              <a:defRPr sz="900"/>
            </a:lvl4pPr>
            <a:lvl5pPr>
              <a:defRPr sz="900"/>
            </a:lvl5pPr>
            <a:lvl6pPr>
              <a:defRPr sz="900"/>
            </a:lvl6pPr>
            <a:lvl7pPr>
              <a:defRPr sz="900"/>
            </a:lvl7pPr>
            <a:lvl8pPr>
              <a:defRPr sz="900"/>
            </a:lvl8pPr>
            <a:lvl9pPr>
              <a:defRPr sz="900"/>
            </a:lvl9pPr>
          </a:lstStyle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ru-RU" dirty="0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6E412FB-C536-43A7-9917-30AFB6C33582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8/11/2021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57E3FE5-A9B2-4740-BCFC-E5DFD07173BA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41705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Z:\Projects\Текущие\Проектная\FNS_2012\_БРЭНДБУК\out\PPT\3_1_present_A4-03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8" y="1588"/>
            <a:ext cx="9904412" cy="6856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9"/>
          <p:cNvSpPr txBox="1">
            <a:spLocks noChangeArrowheads="1"/>
          </p:cNvSpPr>
          <p:nvPr userDrawn="1"/>
        </p:nvSpPr>
        <p:spPr bwMode="auto">
          <a:xfrm>
            <a:off x="6421438" y="5127625"/>
            <a:ext cx="998537" cy="376238"/>
          </a:xfrm>
          <a:prstGeom prst="rect">
            <a:avLst/>
          </a:prstGeom>
          <a:noFill/>
          <a:ln>
            <a:noFill/>
          </a:ln>
          <a:extLst/>
        </p:spPr>
        <p:txBody>
          <a:bodyPr lIns="83955" tIns="41977" rIns="83955" bIns="41977"/>
          <a:lstStyle>
            <a:lvl1pPr eaLnBrk="0" hangingPunct="0">
              <a:defRPr sz="21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21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21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21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21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defTabSz="957607" eaLnBrk="1" hangingPunct="1">
              <a:defRPr/>
            </a:pPr>
            <a:endParaRPr lang="ru-RU" dirty="0" smtClean="0">
              <a:solidFill>
                <a:prstClr val="black"/>
              </a:solidFill>
              <a:latin typeface="Calibri" pitchFamily="34" charset="0"/>
            </a:endParaRP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238250" y="731520"/>
            <a:ext cx="69342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BAC194-B5F6-4350-B0CD-C66DCAEDC7B4}" type="datetime2">
              <a:rPr lang="en-US"/>
              <a:pPr>
                <a:defRPr/>
              </a:pPr>
              <a:t>Wednesday, August 11, 2021</a:t>
            </a:fld>
            <a:endParaRPr lang="en-US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212BB6-EA18-425F-8553-71B590E85584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3196194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Z:\Projects\Текущие\Проектная\FNS_2012\_БРЭНДБУК\out\PPT\3_1_present_A4-03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21" y="1591"/>
            <a:ext cx="9904280" cy="6856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91196" y="501071"/>
            <a:ext cx="8519514" cy="1105804"/>
          </a:xfrm>
        </p:spPr>
        <p:txBody>
          <a:bodyPr/>
          <a:lstStyle>
            <a:lvl1pPr algn="l">
              <a:defRPr/>
            </a:lvl1pPr>
          </a:lstStyle>
          <a:p>
            <a:r>
              <a:rPr lang="ru-RU" smtClean="0"/>
              <a:t>Click to edit Master title style</a:t>
            </a:r>
            <a:endParaRPr lang="ru-RU" dirty="0"/>
          </a:p>
        </p:txBody>
      </p:sp>
      <p:sp>
        <p:nvSpPr>
          <p:cNvPr id="4" name="Дата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62DDACF-AF9F-4D45-9D37-BA9250E2A6B1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8/11/2021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57E3FE5-A9B2-4740-BCFC-E5DFD07173BA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Нижний колонтитул 12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427773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0E40C3F0-AB52-48BB-B3E5-6F82E4D6C5F7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8/11/2021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874150" y="5872230"/>
            <a:ext cx="613967" cy="654049"/>
          </a:xfrm>
        </p:spPr>
        <p:txBody>
          <a:bodyPr/>
          <a:lstStyle>
            <a:lvl1pPr algn="ctr">
              <a:defRPr sz="1400" i="0" smtClean="0">
                <a:solidFill>
                  <a:schemeClr val="bg1"/>
                </a:solidFill>
                <a:latin typeface="+mj-lt"/>
              </a:defRPr>
            </a:lvl1pPr>
          </a:lstStyle>
          <a:p>
            <a:fld id="{D57E3FE5-A9B2-4740-BCFC-E5DFD07173BA}" type="slidenum">
              <a:rPr lang="en-US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638209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5309" y="273051"/>
            <a:ext cx="3259006" cy="1162051"/>
          </a:xfrm>
        </p:spPr>
        <p:txBody>
          <a:bodyPr anchor="b"/>
          <a:lstStyle>
            <a:lvl1pPr algn="l">
              <a:defRPr sz="1200" b="1"/>
            </a:lvl1pPr>
          </a:lstStyle>
          <a:p>
            <a:r>
              <a:rPr lang="ru-RU" smtClean="0"/>
              <a:t>Click to edit Master title style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872981" y="273064"/>
            <a:ext cx="5537730" cy="5853113"/>
          </a:xfrm>
        </p:spPr>
        <p:txBody>
          <a:bodyPr/>
          <a:lstStyle>
            <a:lvl1pPr>
              <a:defRPr sz="19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95309" y="1435104"/>
            <a:ext cx="3259006" cy="4691063"/>
          </a:xfrm>
        </p:spPr>
        <p:txBody>
          <a:bodyPr/>
          <a:lstStyle>
            <a:lvl1pPr marL="0" indent="0">
              <a:buNone/>
              <a:defRPr sz="800"/>
            </a:lvl1pPr>
            <a:lvl2pPr marL="276027" indent="0">
              <a:buNone/>
              <a:defRPr sz="700"/>
            </a:lvl2pPr>
            <a:lvl3pPr marL="552054" indent="0">
              <a:buNone/>
              <a:defRPr sz="600"/>
            </a:lvl3pPr>
            <a:lvl4pPr marL="828082" indent="0">
              <a:buNone/>
              <a:defRPr sz="600"/>
            </a:lvl4pPr>
            <a:lvl5pPr marL="1104112" indent="0">
              <a:buNone/>
              <a:defRPr sz="600"/>
            </a:lvl5pPr>
            <a:lvl6pPr marL="1380138" indent="0">
              <a:buNone/>
              <a:defRPr sz="600"/>
            </a:lvl6pPr>
            <a:lvl7pPr marL="1656165" indent="0">
              <a:buNone/>
              <a:defRPr sz="600"/>
            </a:lvl7pPr>
            <a:lvl8pPr marL="1932193" indent="0">
              <a:buNone/>
              <a:defRPr sz="600"/>
            </a:lvl8pPr>
            <a:lvl9pPr marL="2208221" indent="0">
              <a:buNone/>
              <a:defRPr sz="600"/>
            </a:lvl9pPr>
          </a:lstStyle>
          <a:p>
            <a:pPr lvl="0"/>
            <a:r>
              <a:rPr lang="ru-RU" smtClean="0"/>
              <a:t>Click to edit Master text styles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93DF4DC-37D0-4B16-9447-B2C56A6E1555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8/11/2021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57E3FE5-A9B2-4740-BCFC-E5DFD07173BA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731566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41645" y="4800601"/>
            <a:ext cx="5943600" cy="566739"/>
          </a:xfrm>
        </p:spPr>
        <p:txBody>
          <a:bodyPr anchor="b"/>
          <a:lstStyle>
            <a:lvl1pPr algn="l">
              <a:defRPr sz="1200" b="1"/>
            </a:lvl1pPr>
          </a:lstStyle>
          <a:p>
            <a:r>
              <a:rPr lang="ru-RU" smtClean="0"/>
              <a:t>Click to edit Master title style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941645" y="612776"/>
            <a:ext cx="59436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1900"/>
            </a:lvl1pPr>
            <a:lvl2pPr marL="276027" indent="0">
              <a:buNone/>
              <a:defRPr sz="1600"/>
            </a:lvl2pPr>
            <a:lvl3pPr marL="552054" indent="0">
              <a:buNone/>
              <a:defRPr sz="1400"/>
            </a:lvl3pPr>
            <a:lvl4pPr marL="828082" indent="0">
              <a:buNone/>
              <a:defRPr sz="1200"/>
            </a:lvl4pPr>
            <a:lvl5pPr marL="1104112" indent="0">
              <a:buNone/>
              <a:defRPr sz="1200"/>
            </a:lvl5pPr>
            <a:lvl6pPr marL="1380138" indent="0">
              <a:buNone/>
              <a:defRPr sz="1200"/>
            </a:lvl6pPr>
            <a:lvl7pPr marL="1656165" indent="0">
              <a:buNone/>
              <a:defRPr sz="1200"/>
            </a:lvl7pPr>
            <a:lvl8pPr marL="1932193" indent="0">
              <a:buNone/>
              <a:defRPr sz="1200"/>
            </a:lvl8pPr>
            <a:lvl9pPr marL="2208221" indent="0">
              <a:buNone/>
              <a:defRPr sz="1200"/>
            </a:lvl9pPr>
          </a:lstStyle>
          <a:p>
            <a:pPr lvl="0"/>
            <a:r>
              <a:rPr lang="ru-RU" noProof="0" dirty="0" err="1" smtClean="0"/>
              <a:t>Drag</a:t>
            </a:r>
            <a:r>
              <a:rPr lang="ru-RU" noProof="0" dirty="0" smtClean="0"/>
              <a:t> </a:t>
            </a:r>
            <a:r>
              <a:rPr lang="ru-RU" noProof="0" dirty="0" err="1" smtClean="0"/>
              <a:t>picture</a:t>
            </a:r>
            <a:r>
              <a:rPr lang="ru-RU" noProof="0" dirty="0" smtClean="0"/>
              <a:t> </a:t>
            </a:r>
            <a:r>
              <a:rPr lang="ru-RU" noProof="0" dirty="0" err="1" smtClean="0"/>
              <a:t>to</a:t>
            </a:r>
            <a:r>
              <a:rPr lang="ru-RU" noProof="0" dirty="0" smtClean="0"/>
              <a:t> </a:t>
            </a:r>
            <a:r>
              <a:rPr lang="ru-RU" noProof="0" dirty="0" err="1" smtClean="0"/>
              <a:t>placeholder</a:t>
            </a:r>
            <a:r>
              <a:rPr lang="ru-RU" noProof="0" dirty="0" smtClean="0"/>
              <a:t> </a:t>
            </a:r>
            <a:r>
              <a:rPr lang="ru-RU" noProof="0" dirty="0" err="1" smtClean="0"/>
              <a:t>or</a:t>
            </a:r>
            <a:r>
              <a:rPr lang="ru-RU" noProof="0" dirty="0" smtClean="0"/>
              <a:t> </a:t>
            </a:r>
            <a:r>
              <a:rPr lang="ru-RU" noProof="0" dirty="0" err="1" smtClean="0"/>
              <a:t>click</a:t>
            </a:r>
            <a:r>
              <a:rPr lang="ru-RU" noProof="0" dirty="0" smtClean="0"/>
              <a:t> </a:t>
            </a:r>
            <a:r>
              <a:rPr lang="ru-RU" noProof="0" dirty="0" err="1" smtClean="0"/>
              <a:t>icon</a:t>
            </a:r>
            <a:r>
              <a:rPr lang="ru-RU" noProof="0" dirty="0" smtClean="0"/>
              <a:t> </a:t>
            </a:r>
            <a:r>
              <a:rPr lang="ru-RU" noProof="0" dirty="0" err="1" smtClean="0"/>
              <a:t>to</a:t>
            </a:r>
            <a:r>
              <a:rPr lang="ru-RU" noProof="0" dirty="0" smtClean="0"/>
              <a:t> </a:t>
            </a:r>
            <a:r>
              <a:rPr lang="ru-RU" noProof="0" dirty="0" err="1" smtClean="0"/>
              <a:t>add</a:t>
            </a:r>
            <a:endParaRPr lang="ru-RU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941645" y="5367340"/>
            <a:ext cx="5943600" cy="804861"/>
          </a:xfrm>
        </p:spPr>
        <p:txBody>
          <a:bodyPr/>
          <a:lstStyle>
            <a:lvl1pPr marL="0" indent="0">
              <a:buNone/>
              <a:defRPr sz="800"/>
            </a:lvl1pPr>
            <a:lvl2pPr marL="276027" indent="0">
              <a:buNone/>
              <a:defRPr sz="700"/>
            </a:lvl2pPr>
            <a:lvl3pPr marL="552054" indent="0">
              <a:buNone/>
              <a:defRPr sz="600"/>
            </a:lvl3pPr>
            <a:lvl4pPr marL="828082" indent="0">
              <a:buNone/>
              <a:defRPr sz="600"/>
            </a:lvl4pPr>
            <a:lvl5pPr marL="1104112" indent="0">
              <a:buNone/>
              <a:defRPr sz="600"/>
            </a:lvl5pPr>
            <a:lvl6pPr marL="1380138" indent="0">
              <a:buNone/>
              <a:defRPr sz="600"/>
            </a:lvl6pPr>
            <a:lvl7pPr marL="1656165" indent="0">
              <a:buNone/>
              <a:defRPr sz="600"/>
            </a:lvl7pPr>
            <a:lvl8pPr marL="1932193" indent="0">
              <a:buNone/>
              <a:defRPr sz="600"/>
            </a:lvl8pPr>
            <a:lvl9pPr marL="2208221" indent="0">
              <a:buNone/>
              <a:defRPr sz="600"/>
            </a:lvl9pPr>
          </a:lstStyle>
          <a:p>
            <a:pPr lvl="0"/>
            <a:r>
              <a:rPr lang="ru-RU" smtClean="0"/>
              <a:t>Click to edit Master text styles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B3C449E-AC13-4158-9792-A90D0029A1EF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8/11/2021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57E3FE5-A9B2-4740-BCFC-E5DFD07173BA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549045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Click to edit Master title style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1461A8B-C801-41C4-B279-4A3DA2C204B9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8/11/2021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57E3FE5-A9B2-4740-BCFC-E5DFD07173BA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1048616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399506" y="303213"/>
            <a:ext cx="2605485" cy="6451600"/>
          </a:xfrm>
        </p:spPr>
        <p:txBody>
          <a:bodyPr vert="eaVert"/>
          <a:lstStyle/>
          <a:p>
            <a:r>
              <a:rPr lang="ru-RU" smtClean="0"/>
              <a:t>Click to edit Master title style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79581" y="303213"/>
            <a:ext cx="7654793" cy="6451600"/>
          </a:xfrm>
        </p:spPr>
        <p:txBody>
          <a:bodyPr vert="eaVert"/>
          <a:lstStyle/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3A25068-0DFB-4277-98F5-01F874E42295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8/11/2021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57E3FE5-A9B2-4740-BCFC-E5DFD07173BA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951880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144FD6-1041-4C8F-9184-317BA23E5291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8/11/2021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E3FE5-A9B2-4740-BCFC-E5DFD07173BA}" type="slidenum">
              <a:rPr lang="en-US">
                <a:solidFill>
                  <a:prstClr val="white"/>
                </a:solidFill>
              </a:rPr>
              <a:pPr/>
              <a:t>‹#›</a:t>
            </a:fld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263638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Z:\Projects\Текущие\Проектная\FNS_2012\_БРЭНДБУК\out\PPT\3_1_present_A4-03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8" y="1588"/>
            <a:ext cx="9904412" cy="6856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9"/>
          <p:cNvSpPr txBox="1">
            <a:spLocks noChangeArrowheads="1"/>
          </p:cNvSpPr>
          <p:nvPr userDrawn="1"/>
        </p:nvSpPr>
        <p:spPr bwMode="auto">
          <a:xfrm>
            <a:off x="6421438" y="5127625"/>
            <a:ext cx="998537" cy="376238"/>
          </a:xfrm>
          <a:prstGeom prst="rect">
            <a:avLst/>
          </a:prstGeom>
          <a:noFill/>
          <a:ln>
            <a:noFill/>
          </a:ln>
          <a:extLst/>
        </p:spPr>
        <p:txBody>
          <a:bodyPr lIns="83955" tIns="41977" rIns="83955" bIns="41977"/>
          <a:lstStyle>
            <a:lvl1pPr eaLnBrk="0" hangingPunct="0">
              <a:defRPr sz="21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21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21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21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21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defTabSz="957607" eaLnBrk="1" hangingPunct="1">
              <a:defRPr/>
            </a:pPr>
            <a:endParaRPr lang="ru-RU" dirty="0" smtClean="0">
              <a:latin typeface="Calibri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891190" y="1606872"/>
            <a:ext cx="7930746" cy="4829253"/>
          </a:xfrm>
        </p:spPr>
        <p:txBody>
          <a:bodyPr/>
          <a:lstStyle>
            <a:lvl1pPr marL="333778" indent="0">
              <a:buFontTx/>
              <a:buNone/>
              <a:defRPr b="1">
                <a:latin typeface="+mj-lt"/>
              </a:defRPr>
            </a:lvl1pPr>
            <a:lvl2pPr marL="330863" indent="2916">
              <a:defRPr>
                <a:latin typeface="+mj-lt"/>
              </a:defRPr>
            </a:lvl2pPr>
            <a:lvl3pPr marL="577187" indent="-239037">
              <a:tabLst/>
              <a:defRPr>
                <a:latin typeface="+mj-lt"/>
              </a:defRPr>
            </a:lvl3pPr>
            <a:lvl4pPr marL="0" indent="330863">
              <a:lnSpc>
                <a:spcPts val="1653"/>
              </a:lnSpc>
              <a:spcBef>
                <a:spcPts val="367"/>
              </a:spcBef>
              <a:defRPr>
                <a:latin typeface="+mj-lt"/>
              </a:defRPr>
            </a:lvl4pPr>
            <a:lvl5pPr>
              <a:lnSpc>
                <a:spcPts val="1653"/>
              </a:lnSpc>
              <a:spcBef>
                <a:spcPts val="367"/>
              </a:spcBef>
              <a:buNone/>
              <a:defRPr>
                <a:latin typeface="+mj-lt"/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13" name="Заголовок 12"/>
          <p:cNvSpPr>
            <a:spLocks noGrp="1"/>
          </p:cNvSpPr>
          <p:nvPr>
            <p:ph type="title"/>
          </p:nvPr>
        </p:nvSpPr>
        <p:spPr>
          <a:xfrm>
            <a:off x="891188" y="501070"/>
            <a:ext cx="7948624" cy="1105803"/>
          </a:xfrm>
        </p:spPr>
        <p:txBody>
          <a:bodyPr/>
          <a:lstStyle>
            <a:lvl1pPr marL="0" marR="0" indent="0" defTabSz="957669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tabLst/>
              <a:defRPr sz="5000"/>
            </a:lvl1pPr>
          </a:lstStyle>
          <a:p>
            <a:pPr lvl="0"/>
            <a:r>
              <a:rPr lang="en-US" noProof="0" dirty="0" smtClean="0"/>
              <a:t>Образец заголовка</a:t>
            </a:r>
            <a:endParaRPr lang="ru-RU" noProof="0" dirty="0" smtClean="0"/>
          </a:p>
        </p:txBody>
      </p:sp>
      <p:sp>
        <p:nvSpPr>
          <p:cNvPr id="6" name="Номер слайда 1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C5C69E-58B1-4013-AFF2-9CED67C7FD3B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6611434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Z:\Projects\Текущие\Проектная\FNS_2012\_БРЭНДБУК\out\PPT\3_1_present_A4-04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904413" cy="6856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891190" y="1606872"/>
            <a:ext cx="7930746" cy="4829253"/>
          </a:xfrm>
        </p:spPr>
        <p:txBody>
          <a:bodyPr/>
          <a:lstStyle>
            <a:lvl1pPr marL="333778" indent="0">
              <a:buFontTx/>
              <a:buNone/>
              <a:defRPr b="1">
                <a:latin typeface="+mj-lt"/>
              </a:defRPr>
            </a:lvl1pPr>
            <a:lvl2pPr marL="333778" indent="0">
              <a:defRPr>
                <a:latin typeface="+mj-lt"/>
              </a:defRPr>
            </a:lvl2pPr>
            <a:lvl3pPr marL="577187" indent="-239037">
              <a:defRPr>
                <a:latin typeface="+mj-lt"/>
              </a:defRPr>
            </a:lvl3pPr>
            <a:lvl4pPr marL="0" indent="330863">
              <a:defRPr>
                <a:latin typeface="+mj-lt"/>
              </a:defRPr>
            </a:lvl4pPr>
            <a:lvl5pPr marL="1317620" indent="0">
              <a:buNone/>
              <a:defRPr>
                <a:latin typeface="+mj-lt"/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890420" y="501070"/>
            <a:ext cx="7949393" cy="1105803"/>
          </a:xfrm>
        </p:spPr>
        <p:txBody>
          <a:bodyPr/>
          <a:lstStyle>
            <a:lvl1pPr marL="0" marR="0" indent="0" defTabSz="957669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tabLst/>
              <a:defRPr sz="5000"/>
            </a:lvl1pPr>
          </a:lstStyle>
          <a:p>
            <a:pPr lvl="0"/>
            <a:r>
              <a:rPr lang="en-US" noProof="0" dirty="0" smtClean="0"/>
              <a:t>Образец заголовка</a:t>
            </a:r>
            <a:endParaRPr lang="ru-RU" noProof="0" dirty="0" smtClean="0"/>
          </a:p>
        </p:txBody>
      </p:sp>
      <p:sp>
        <p:nvSpPr>
          <p:cNvPr id="5" name="Номер слайда 19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364483-B36E-40A0-AB6F-FEAE4BBFF6DC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081181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/>
          <p:nvPr/>
        </p:nvSpPr>
        <p:spPr>
          <a:xfrm>
            <a:off x="0" y="3866920"/>
            <a:ext cx="9906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56318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5" name="Rectangle 7"/>
          <p:cNvSpPr/>
          <p:nvPr/>
        </p:nvSpPr>
        <p:spPr>
          <a:xfrm>
            <a:off x="0" y="0"/>
            <a:ext cx="9906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56318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Rectangle 8"/>
          <p:cNvSpPr/>
          <p:nvPr/>
        </p:nvSpPr>
        <p:spPr>
          <a:xfrm>
            <a:off x="0" y="2652713"/>
            <a:ext cx="9906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56318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7" name="Oval 9"/>
          <p:cNvSpPr/>
          <p:nvPr/>
        </p:nvSpPr>
        <p:spPr>
          <a:xfrm>
            <a:off x="0" y="1600200"/>
            <a:ext cx="9906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56318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pic>
        <p:nvPicPr>
          <p:cNvPr id="8" name="Picture 2" descr="Z:\Projects\Текущие\Проектная\FNS_2012\_БРЭНДБУК\out\PPT\3_1_present_A4-03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904413" cy="685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2628" y="2172648"/>
            <a:ext cx="6463888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90975" y="4607511"/>
            <a:ext cx="6468035" cy="835460"/>
          </a:xfrm>
        </p:spPr>
        <p:txBody>
          <a:bodyPr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63B624-1F75-4F81-8278-79412F170037}" type="datetime2">
              <a:rPr lang="en-US"/>
              <a:pPr>
                <a:defRPr/>
              </a:pPr>
              <a:t>Wednesday, August 11, 2021</a:t>
            </a:fld>
            <a:endParaRPr lang="en-US" dirty="0"/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DA7D85-35CE-4EFF-8BEB-4C72F79F4487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56452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Z:\Projects\Текущие\Проектная\FNS_2012\_БРЭНДБУК\out\PPT\3_1_present_A4-03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8" y="1588"/>
            <a:ext cx="9904412" cy="6856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238249" y="731519"/>
            <a:ext cx="3625596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5032248" y="731520"/>
            <a:ext cx="3625596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383C23-B526-4237-9321-FACBA6422AAD}" type="datetime2">
              <a:rPr lang="en-US"/>
              <a:pPr>
                <a:defRPr/>
              </a:pPr>
              <a:t>Wednesday, August 11, 2021</a:t>
            </a:fld>
            <a:endParaRPr lang="en-US" dirty="0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0" name="Slide Number Placeholder 6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BE38BE-F687-4CBF-BFAB-F85312FE318B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083991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38250" y="731520"/>
            <a:ext cx="3625596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52818" y="1400327"/>
            <a:ext cx="3625596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34577" y="731520"/>
            <a:ext cx="3625596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32110" y="1399032"/>
            <a:ext cx="3625596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6FA454-077A-4F22-9567-D3D42440C2DD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964170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Z:\Projects\Текущие\Проектная\FNS_2012\_БРЭНДБУК\out\PPT\3_1_present_A4-03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8" y="1588"/>
            <a:ext cx="9904412" cy="6856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7030B5-2102-4AD3-8062-2AEB2C04B955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745475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A5C71D-9A0B-4063-A8EA-24C07335F8B7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053491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09020" y="2209801"/>
            <a:ext cx="3939092" cy="1258493"/>
          </a:xfrm>
          <a:effectLst/>
        </p:spPr>
        <p:txBody>
          <a:bodyPr anchor="b"/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76309" y="731520"/>
            <a:ext cx="4351842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65412" y="3497802"/>
            <a:ext cx="3671048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CD3AD7-814A-4DF6-B021-6583DDDFF581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571594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/>
          <p:cNvSpPr/>
          <p:nvPr/>
        </p:nvSpPr>
        <p:spPr>
          <a:xfrm>
            <a:off x="0" y="3866920"/>
            <a:ext cx="9906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56318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Rectangle 8"/>
          <p:cNvSpPr/>
          <p:nvPr/>
        </p:nvSpPr>
        <p:spPr>
          <a:xfrm>
            <a:off x="0" y="0"/>
            <a:ext cx="9906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56318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7" name="Rectangle 9"/>
          <p:cNvSpPr/>
          <p:nvPr/>
        </p:nvSpPr>
        <p:spPr>
          <a:xfrm>
            <a:off x="0" y="2652713"/>
            <a:ext cx="9906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56318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8" name="Oval 10"/>
          <p:cNvSpPr/>
          <p:nvPr/>
        </p:nvSpPr>
        <p:spPr>
          <a:xfrm>
            <a:off x="0" y="1600200"/>
            <a:ext cx="9906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56318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848106" y="1143000"/>
            <a:ext cx="44577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 rtlCol="0"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dirty="0" smtClean="0"/>
              <a:t>Вставка рисунка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51044" y="1010486"/>
            <a:ext cx="4001957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7873" y="4464421"/>
            <a:ext cx="6915500" cy="1143000"/>
          </a:xfrm>
        </p:spPr>
        <p:txBody>
          <a:bodyPr anchor="b"/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9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10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11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3BB4FD-D4A5-424F-A970-7BADC554B38C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67310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13" Type="http://schemas.openxmlformats.org/officeDocument/2006/relationships/slideLayout" Target="../slideLayouts/slideLayout26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slideLayout" Target="../slideLayouts/slideLayout25.xml"/><Relationship Id="rId2" Type="http://schemas.openxmlformats.org/officeDocument/2006/relationships/slideLayout" Target="../slideLayouts/slideLayout15.xml"/><Relationship Id="rId16" Type="http://schemas.openxmlformats.org/officeDocument/2006/relationships/theme" Target="../theme/theme2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Relationship Id="rId14" Type="http://schemas.openxmlformats.org/officeDocument/2006/relationships/slideLayout" Target="../slideLayouts/slideLayout2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906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56318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906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56318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3768725"/>
            <a:ext cx="9906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56318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906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56318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943100" y="4371975"/>
            <a:ext cx="7054850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061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1238250" y="731838"/>
            <a:ext cx="6934200" cy="3475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  <a:endParaRPr lang="en-US" altLang="ru-RU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686550" y="6172200"/>
            <a:ext cx="27241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defTabSz="956318">
              <a:defRPr sz="1100" b="1">
                <a:solidFill>
                  <a:prstClr val="black">
                    <a:lumMod val="50000"/>
                    <a:lumOff val="50000"/>
                  </a:prstClr>
                </a:solidFill>
                <a:latin typeface="Arial" charset="0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95300" y="6172200"/>
            <a:ext cx="3632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defTabSz="956318">
              <a:defRPr sz="1100" b="1">
                <a:solidFill>
                  <a:prstClr val="black">
                    <a:lumMod val="50000"/>
                    <a:lumOff val="50000"/>
                  </a:prstClr>
                </a:solidFill>
                <a:latin typeface="Arial" charset="0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127500" y="6172200"/>
            <a:ext cx="1981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defTabSz="956318">
              <a:defRPr sz="1200" b="1">
                <a:solidFill>
                  <a:prstClr val="black">
                    <a:lumMod val="50000"/>
                    <a:lumOff val="50000"/>
                  </a:prstClr>
                </a:solidFill>
                <a:latin typeface="Arial" charset="0"/>
              </a:defRPr>
            </a:lvl1pPr>
          </a:lstStyle>
          <a:p>
            <a:pPr>
              <a:defRPr/>
            </a:pPr>
            <a:fld id="{87226DEC-589C-4A4C-AF82-11F016104E71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6577" r:id="rId1"/>
    <p:sldLayoutId id="2147486578" r:id="rId2"/>
    <p:sldLayoutId id="2147486579" r:id="rId3"/>
    <p:sldLayoutId id="2147486580" r:id="rId4"/>
    <p:sldLayoutId id="2147486564" r:id="rId5"/>
    <p:sldLayoutId id="2147486581" r:id="rId6"/>
    <p:sldLayoutId id="2147486565" r:id="rId7"/>
    <p:sldLayoutId id="2147486566" r:id="rId8"/>
    <p:sldLayoutId id="2147486582" r:id="rId9"/>
    <p:sldLayoutId id="2147486567" r:id="rId10"/>
    <p:sldLayoutId id="2147486568" r:id="rId11"/>
    <p:sldLayoutId id="2147486583" r:id="rId12"/>
    <p:sldLayoutId id="2147486584" r:id="rId13"/>
  </p:sldLayoutIdLst>
  <p:timing>
    <p:tnLst>
      <p:par>
        <p:cTn id="1" dur="indefinite" restart="never" nodeType="tmRoot"/>
      </p:par>
    </p:tnLst>
  </p:timing>
  <p:hf hdr="0" ftr="0" dt="0"/>
  <p:txStyles>
    <p:titleStyle>
      <a:lvl1pPr marL="319088" indent="-319088" algn="r" rtl="0" eaLnBrk="0" fontAlgn="base" hangingPunct="0">
        <a:spcBef>
          <a:spcPct val="0"/>
        </a:spcBef>
        <a:spcAft>
          <a:spcPct val="0"/>
        </a:spcAft>
        <a:buClr>
          <a:srgbClr val="C3260C"/>
        </a:buClr>
        <a:buSzPct val="128000"/>
        <a:buFont typeface="Georgia" pitchFamily="18" charset="0"/>
        <a:buChar char="*"/>
        <a:defRPr sz="4600" b="1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marL="319088" indent="-319088" algn="r" rtl="0" eaLnBrk="0" fontAlgn="base" hangingPunct="0">
        <a:spcBef>
          <a:spcPct val="0"/>
        </a:spcBef>
        <a:spcAft>
          <a:spcPct val="0"/>
        </a:spcAft>
        <a:buClr>
          <a:srgbClr val="C3260C"/>
        </a:buClr>
        <a:buSzPct val="128000"/>
        <a:buFont typeface="Georgia" pitchFamily="18" charset="0"/>
        <a:buChar char="*"/>
        <a:defRPr sz="4600" b="1">
          <a:solidFill>
            <a:schemeClr val="tx1"/>
          </a:solidFill>
          <a:latin typeface="Calibri" pitchFamily="34" charset="0"/>
        </a:defRPr>
      </a:lvl2pPr>
      <a:lvl3pPr marL="319088" indent="-319088" algn="r" rtl="0" eaLnBrk="0" fontAlgn="base" hangingPunct="0">
        <a:spcBef>
          <a:spcPct val="0"/>
        </a:spcBef>
        <a:spcAft>
          <a:spcPct val="0"/>
        </a:spcAft>
        <a:buClr>
          <a:srgbClr val="C3260C"/>
        </a:buClr>
        <a:buSzPct val="128000"/>
        <a:buFont typeface="Georgia" pitchFamily="18" charset="0"/>
        <a:buChar char="*"/>
        <a:defRPr sz="4600" b="1">
          <a:solidFill>
            <a:schemeClr val="tx1"/>
          </a:solidFill>
          <a:latin typeface="Calibri" pitchFamily="34" charset="0"/>
        </a:defRPr>
      </a:lvl3pPr>
      <a:lvl4pPr marL="319088" indent="-319088" algn="r" rtl="0" eaLnBrk="0" fontAlgn="base" hangingPunct="0">
        <a:spcBef>
          <a:spcPct val="0"/>
        </a:spcBef>
        <a:spcAft>
          <a:spcPct val="0"/>
        </a:spcAft>
        <a:buClr>
          <a:srgbClr val="C3260C"/>
        </a:buClr>
        <a:buSzPct val="128000"/>
        <a:buFont typeface="Georgia" pitchFamily="18" charset="0"/>
        <a:buChar char="*"/>
        <a:defRPr sz="4600" b="1">
          <a:solidFill>
            <a:schemeClr val="tx1"/>
          </a:solidFill>
          <a:latin typeface="Calibri" pitchFamily="34" charset="0"/>
        </a:defRPr>
      </a:lvl4pPr>
      <a:lvl5pPr marL="319088" indent="-319088" algn="r" rtl="0" eaLnBrk="0" fontAlgn="base" hangingPunct="0">
        <a:spcBef>
          <a:spcPct val="0"/>
        </a:spcBef>
        <a:spcAft>
          <a:spcPct val="0"/>
        </a:spcAft>
        <a:buClr>
          <a:srgbClr val="C3260C"/>
        </a:buClr>
        <a:buSzPct val="128000"/>
        <a:buFont typeface="Georgia" pitchFamily="18" charset="0"/>
        <a:buChar char="*"/>
        <a:defRPr sz="4600" b="1">
          <a:solidFill>
            <a:schemeClr val="tx1"/>
          </a:solidFill>
          <a:latin typeface="Calibri" pitchFamily="34" charset="0"/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563" algn="l" rtl="0" eaLnBrk="0" fontAlgn="base" hangingPunct="0">
        <a:spcBef>
          <a:spcPct val="20000"/>
        </a:spcBef>
        <a:spcAft>
          <a:spcPts val="300"/>
        </a:spcAft>
        <a:buClr>
          <a:srgbClr val="C3260C"/>
        </a:buClr>
        <a:buSzPct val="130000"/>
        <a:buFont typeface="Georgia" pitchFamily="18" charset="0"/>
        <a:buChar char="*"/>
        <a:defRPr sz="2200" kern="1200">
          <a:solidFill>
            <a:srgbClr val="404040"/>
          </a:solidFill>
          <a:latin typeface="+mn-lt"/>
          <a:ea typeface="+mn-ea"/>
          <a:cs typeface="+mn-cs"/>
        </a:defRPr>
      </a:lvl1pPr>
      <a:lvl2pPr marL="547688" indent="-182563" algn="l" rtl="0" eaLnBrk="0" fontAlgn="base" hangingPunct="0">
        <a:spcBef>
          <a:spcPct val="20000"/>
        </a:spcBef>
        <a:spcAft>
          <a:spcPts val="300"/>
        </a:spcAft>
        <a:buClr>
          <a:srgbClr val="C3260C"/>
        </a:buClr>
        <a:buSzPct val="130000"/>
        <a:buFont typeface="Georgia" pitchFamily="18" charset="0"/>
        <a:buChar char="*"/>
        <a:defRPr sz="2000" kern="1200">
          <a:solidFill>
            <a:srgbClr val="404040"/>
          </a:solidFill>
          <a:latin typeface="+mn-lt"/>
          <a:ea typeface="+mn-ea"/>
          <a:cs typeface="+mn-cs"/>
        </a:defRPr>
      </a:lvl2pPr>
      <a:lvl3pPr marL="822325" indent="-182563" algn="l" rtl="0" eaLnBrk="0" fontAlgn="base" hangingPunct="0">
        <a:spcBef>
          <a:spcPct val="20000"/>
        </a:spcBef>
        <a:spcAft>
          <a:spcPts val="300"/>
        </a:spcAft>
        <a:buClr>
          <a:srgbClr val="C3260C"/>
        </a:buClr>
        <a:buSzPct val="130000"/>
        <a:buFont typeface="Georgia" pitchFamily="18" charset="0"/>
        <a:buChar char="*"/>
        <a:defRPr kern="1200">
          <a:solidFill>
            <a:srgbClr val="404040"/>
          </a:solidFill>
          <a:latin typeface="+mn-lt"/>
          <a:ea typeface="+mn-ea"/>
          <a:cs typeface="+mn-cs"/>
        </a:defRPr>
      </a:lvl3pPr>
      <a:lvl4pPr marL="1096963" indent="-182563" algn="l" rtl="0" eaLnBrk="0" fontAlgn="base" hangingPunct="0">
        <a:spcBef>
          <a:spcPct val="20000"/>
        </a:spcBef>
        <a:spcAft>
          <a:spcPts val="300"/>
        </a:spcAft>
        <a:buClr>
          <a:srgbClr val="C3260C"/>
        </a:buClr>
        <a:buSzPct val="130000"/>
        <a:buFont typeface="Georgia" pitchFamily="18" charset="0"/>
        <a:buChar char="*"/>
        <a:defRPr sz="1600" kern="1200">
          <a:solidFill>
            <a:srgbClr val="404040"/>
          </a:solidFill>
          <a:latin typeface="+mn-lt"/>
          <a:ea typeface="+mn-ea"/>
          <a:cs typeface="+mn-cs"/>
        </a:defRPr>
      </a:lvl4pPr>
      <a:lvl5pPr marL="1389063" indent="-182563" algn="l" rtl="0" eaLnBrk="0" fontAlgn="base" hangingPunct="0">
        <a:spcBef>
          <a:spcPct val="20000"/>
        </a:spcBef>
        <a:spcAft>
          <a:spcPts val="300"/>
        </a:spcAft>
        <a:buClr>
          <a:srgbClr val="C3260C"/>
        </a:buClr>
        <a:buSzPct val="130000"/>
        <a:buFont typeface="Georgia" pitchFamily="18" charset="0"/>
        <a:buChar char="*"/>
        <a:defRPr sz="1400" kern="1200">
          <a:solidFill>
            <a:srgbClr val="404040"/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Заголовок 1"/>
          <p:cNvSpPr>
            <a:spLocks noGrp="1"/>
          </p:cNvSpPr>
          <p:nvPr>
            <p:ph type="title"/>
          </p:nvPr>
        </p:nvSpPr>
        <p:spPr bwMode="auto">
          <a:xfrm>
            <a:off x="883979" y="490544"/>
            <a:ext cx="7955756" cy="1109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83932" tIns="41965" rIns="83932" bIns="41965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3075" name="Текст 2"/>
          <p:cNvSpPr>
            <a:spLocks noGrp="1"/>
          </p:cNvSpPr>
          <p:nvPr>
            <p:ph type="body" idx="1"/>
          </p:nvPr>
        </p:nvSpPr>
        <p:spPr bwMode="auto">
          <a:xfrm>
            <a:off x="883979" y="1600204"/>
            <a:ext cx="7955756" cy="4835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83932" tIns="41965" rIns="83932" bIns="4196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95300" y="6356356"/>
            <a:ext cx="2311400" cy="365125"/>
          </a:xfrm>
          <a:prstGeom prst="rect">
            <a:avLst/>
          </a:prstGeom>
        </p:spPr>
        <p:txBody>
          <a:bodyPr vert="horz" lIns="83932" tIns="41965" rIns="83932" bIns="41965" rtlCol="0" anchor="ctr"/>
          <a:lstStyle>
            <a:lvl1pPr algn="l">
              <a:defRPr sz="7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19727" fontAlgn="auto">
              <a:spcBef>
                <a:spcPts val="0"/>
              </a:spcBef>
              <a:spcAft>
                <a:spcPts val="0"/>
              </a:spcAft>
            </a:pPr>
            <a:fld id="{B5C26BAF-8264-4939-8E2A-D43E9C213F73}" type="datetime1">
              <a:rPr lang="en-US" smtClean="0">
                <a:solidFill>
                  <a:prstClr val="black">
                    <a:tint val="75000"/>
                  </a:prstClr>
                </a:solidFill>
                <a:latin typeface="Tw Cen MT"/>
              </a:rPr>
              <a:pPr defTabSz="419727" fontAlgn="auto">
                <a:spcBef>
                  <a:spcPts val="0"/>
                </a:spcBef>
                <a:spcAft>
                  <a:spcPts val="0"/>
                </a:spcAft>
              </a:pPr>
              <a:t>8/11/2021</a:t>
            </a:fld>
            <a:endParaRPr lang="en-US" dirty="0">
              <a:solidFill>
                <a:prstClr val="black">
                  <a:tint val="75000"/>
                </a:prstClr>
              </a:solidFill>
              <a:latin typeface="Tw Cen MT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384550" y="6356356"/>
            <a:ext cx="3136900" cy="365125"/>
          </a:xfrm>
          <a:prstGeom prst="rect">
            <a:avLst/>
          </a:prstGeom>
        </p:spPr>
        <p:txBody>
          <a:bodyPr vert="horz" lIns="83932" tIns="41965" rIns="83932" bIns="41965" rtlCol="0" anchor="ctr"/>
          <a:lstStyle>
            <a:lvl1pPr algn="ctr">
              <a:defRPr sz="7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19727" fontAlgn="auto"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prstClr val="black">
                  <a:tint val="75000"/>
                </a:prstClr>
              </a:solidFill>
              <a:latin typeface="Tw Cen MT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9018598" y="6042096"/>
            <a:ext cx="670719" cy="631825"/>
          </a:xfrm>
          <a:prstGeom prst="rect">
            <a:avLst/>
          </a:prstGeom>
        </p:spPr>
        <p:txBody>
          <a:bodyPr vert="horz" lIns="83932" tIns="41965" rIns="83932" bIns="41965" rtlCol="0" anchor="ctr">
            <a:normAutofit/>
          </a:bodyPr>
          <a:lstStyle>
            <a:lvl1pPr algn="ctr">
              <a:lnSpc>
                <a:spcPts val="1271"/>
              </a:lnSpc>
              <a:defRPr sz="1400" smtClean="0">
                <a:solidFill>
                  <a:schemeClr val="bg1"/>
                </a:solidFill>
              </a:defRPr>
            </a:lvl1pPr>
          </a:lstStyle>
          <a:p>
            <a:pPr defTabSz="419727" fontAlgn="auto">
              <a:spcBef>
                <a:spcPts val="0"/>
              </a:spcBef>
              <a:spcAft>
                <a:spcPts val="0"/>
              </a:spcAft>
            </a:pPr>
            <a:fld id="{D57E3FE5-A9B2-4740-BCFC-E5DFD07173BA}" type="slidenum">
              <a:rPr lang="en-US">
                <a:solidFill>
                  <a:prstClr val="white"/>
                </a:solidFill>
                <a:latin typeface="Tw Cen MT"/>
              </a:rPr>
              <a:pPr defTabSz="419727"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 dirty="0">
              <a:solidFill>
                <a:prstClr val="white"/>
              </a:solidFill>
              <a:latin typeface="Tw Cen MT"/>
            </a:endParaRPr>
          </a:p>
        </p:txBody>
      </p:sp>
    </p:spTree>
    <p:extLst>
      <p:ext uri="{BB962C8B-B14F-4D97-AF65-F5344CB8AC3E}">
        <p14:creationId xmlns:p14="http://schemas.microsoft.com/office/powerpoint/2010/main" val="35816871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6586" r:id="rId1"/>
    <p:sldLayoutId id="2147486587" r:id="rId2"/>
    <p:sldLayoutId id="2147486588" r:id="rId3"/>
    <p:sldLayoutId id="2147486589" r:id="rId4"/>
    <p:sldLayoutId id="2147486590" r:id="rId5"/>
    <p:sldLayoutId id="2147486591" r:id="rId6"/>
    <p:sldLayoutId id="2147486592" r:id="rId7"/>
    <p:sldLayoutId id="2147486593" r:id="rId8"/>
    <p:sldLayoutId id="2147486594" r:id="rId9"/>
    <p:sldLayoutId id="2147486595" r:id="rId10"/>
    <p:sldLayoutId id="2147486596" r:id="rId11"/>
    <p:sldLayoutId id="2147486597" r:id="rId12"/>
    <p:sldLayoutId id="2147486598" r:id="rId13"/>
    <p:sldLayoutId id="2147486575" r:id="rId14"/>
    <p:sldLayoutId id="2147486576" r:id="rId15"/>
  </p:sldLayoutIdLst>
  <p:hf hdr="0" ftr="0" dt="0"/>
  <p:txStyles>
    <p:titleStyle>
      <a:lvl1pPr algn="l" defTabSz="551194" rtl="0" eaLnBrk="1" fontAlgn="base" hangingPunct="1">
        <a:lnSpc>
          <a:spcPts val="2756"/>
        </a:lnSpc>
        <a:spcBef>
          <a:spcPct val="0"/>
        </a:spcBef>
        <a:spcAft>
          <a:spcPct val="0"/>
        </a:spcAft>
        <a:defRPr sz="2200" b="1" kern="1200">
          <a:solidFill>
            <a:srgbClr val="005AA9"/>
          </a:solidFill>
          <a:latin typeface="+mj-lt"/>
          <a:ea typeface="+mj-ea"/>
          <a:cs typeface="+mj-cs"/>
        </a:defRPr>
      </a:lvl1pPr>
      <a:lvl2pPr algn="l" defTabSz="551194" rtl="0" eaLnBrk="1" fontAlgn="base" hangingPunct="1">
        <a:lnSpc>
          <a:spcPts val="2756"/>
        </a:lnSpc>
        <a:spcBef>
          <a:spcPct val="0"/>
        </a:spcBef>
        <a:spcAft>
          <a:spcPct val="0"/>
        </a:spcAft>
        <a:defRPr sz="2200" b="1">
          <a:solidFill>
            <a:srgbClr val="005AA9"/>
          </a:solidFill>
          <a:latin typeface="Arial" pitchFamily="34" charset="0"/>
        </a:defRPr>
      </a:lvl2pPr>
      <a:lvl3pPr algn="l" defTabSz="551194" rtl="0" eaLnBrk="1" fontAlgn="base" hangingPunct="1">
        <a:lnSpc>
          <a:spcPts val="2756"/>
        </a:lnSpc>
        <a:spcBef>
          <a:spcPct val="0"/>
        </a:spcBef>
        <a:spcAft>
          <a:spcPct val="0"/>
        </a:spcAft>
        <a:defRPr sz="2200" b="1">
          <a:solidFill>
            <a:srgbClr val="005AA9"/>
          </a:solidFill>
          <a:latin typeface="Arial" pitchFamily="34" charset="0"/>
        </a:defRPr>
      </a:lvl3pPr>
      <a:lvl4pPr algn="l" defTabSz="551194" rtl="0" eaLnBrk="1" fontAlgn="base" hangingPunct="1">
        <a:lnSpc>
          <a:spcPts val="2756"/>
        </a:lnSpc>
        <a:spcBef>
          <a:spcPct val="0"/>
        </a:spcBef>
        <a:spcAft>
          <a:spcPct val="0"/>
        </a:spcAft>
        <a:defRPr sz="2200" b="1">
          <a:solidFill>
            <a:srgbClr val="005AA9"/>
          </a:solidFill>
          <a:latin typeface="Arial" pitchFamily="34" charset="0"/>
        </a:defRPr>
      </a:lvl4pPr>
      <a:lvl5pPr algn="l" defTabSz="551194" rtl="0" eaLnBrk="1" fontAlgn="base" hangingPunct="1">
        <a:lnSpc>
          <a:spcPts val="2756"/>
        </a:lnSpc>
        <a:spcBef>
          <a:spcPct val="0"/>
        </a:spcBef>
        <a:spcAft>
          <a:spcPct val="0"/>
        </a:spcAft>
        <a:defRPr sz="2200" b="1">
          <a:solidFill>
            <a:srgbClr val="005AA9"/>
          </a:solidFill>
          <a:latin typeface="Arial" pitchFamily="34" charset="0"/>
        </a:defRPr>
      </a:lvl5pPr>
      <a:lvl6pPr marL="276076" algn="l" defTabSz="551194" rtl="0" eaLnBrk="1" fontAlgn="base" hangingPunct="1">
        <a:lnSpc>
          <a:spcPts val="2756"/>
        </a:lnSpc>
        <a:spcBef>
          <a:spcPct val="0"/>
        </a:spcBef>
        <a:spcAft>
          <a:spcPct val="0"/>
        </a:spcAft>
        <a:defRPr sz="2200" b="1">
          <a:solidFill>
            <a:srgbClr val="005AA9"/>
          </a:solidFill>
          <a:latin typeface="Arial" pitchFamily="34" charset="0"/>
        </a:defRPr>
      </a:lvl6pPr>
      <a:lvl7pPr marL="552155" algn="l" defTabSz="551194" rtl="0" eaLnBrk="1" fontAlgn="base" hangingPunct="1">
        <a:lnSpc>
          <a:spcPts val="2756"/>
        </a:lnSpc>
        <a:spcBef>
          <a:spcPct val="0"/>
        </a:spcBef>
        <a:spcAft>
          <a:spcPct val="0"/>
        </a:spcAft>
        <a:defRPr sz="2200" b="1">
          <a:solidFill>
            <a:srgbClr val="005AA9"/>
          </a:solidFill>
          <a:latin typeface="Arial" pitchFamily="34" charset="0"/>
        </a:defRPr>
      </a:lvl7pPr>
      <a:lvl8pPr marL="828231" algn="l" defTabSz="551194" rtl="0" eaLnBrk="1" fontAlgn="base" hangingPunct="1">
        <a:lnSpc>
          <a:spcPts val="2756"/>
        </a:lnSpc>
        <a:spcBef>
          <a:spcPct val="0"/>
        </a:spcBef>
        <a:spcAft>
          <a:spcPct val="0"/>
        </a:spcAft>
        <a:defRPr sz="2200" b="1">
          <a:solidFill>
            <a:srgbClr val="005AA9"/>
          </a:solidFill>
          <a:latin typeface="Arial" pitchFamily="34" charset="0"/>
        </a:defRPr>
      </a:lvl8pPr>
      <a:lvl9pPr marL="1104306" algn="l" defTabSz="551194" rtl="0" eaLnBrk="1" fontAlgn="base" hangingPunct="1">
        <a:lnSpc>
          <a:spcPts val="2756"/>
        </a:lnSpc>
        <a:spcBef>
          <a:spcPct val="0"/>
        </a:spcBef>
        <a:spcAft>
          <a:spcPct val="0"/>
        </a:spcAft>
        <a:defRPr sz="2200" b="1">
          <a:solidFill>
            <a:srgbClr val="005AA9"/>
          </a:solidFill>
          <a:latin typeface="Arial" pitchFamily="34" charset="0"/>
        </a:defRPr>
      </a:lvl9pPr>
    </p:titleStyle>
    <p:bodyStyle>
      <a:lvl1pPr marL="191721" algn="l" defTabSz="551194" rtl="0" eaLnBrk="1" fontAlgn="base" hangingPunct="1">
        <a:spcBef>
          <a:spcPct val="20000"/>
        </a:spcBef>
        <a:spcAft>
          <a:spcPct val="0"/>
        </a:spcAft>
        <a:buFont typeface="+mj-lt"/>
        <a:defRPr sz="1900" kern="1200">
          <a:solidFill>
            <a:srgbClr val="005AA9"/>
          </a:solidFill>
          <a:latin typeface="+mj-lt"/>
          <a:ea typeface="+mn-ea"/>
          <a:cs typeface="+mn-cs"/>
        </a:defRPr>
      </a:lvl1pPr>
      <a:lvl2pPr marL="191721" algn="l" defTabSz="551194" rtl="0" eaLnBrk="1" fontAlgn="base" hangingPunct="1">
        <a:spcBef>
          <a:spcPct val="20000"/>
        </a:spcBef>
        <a:spcAft>
          <a:spcPct val="0"/>
        </a:spcAft>
        <a:buFont typeface="Arial" pitchFamily="34" charset="0"/>
        <a:defRPr sz="1300" kern="1200">
          <a:solidFill>
            <a:srgbClr val="504F53"/>
          </a:solidFill>
          <a:latin typeface="+mj-lt"/>
          <a:ea typeface="+mn-ea"/>
          <a:cs typeface="+mn-cs"/>
        </a:defRPr>
      </a:lvl2pPr>
      <a:lvl3pPr marL="376729" indent="-137079" algn="l" defTabSz="551194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•"/>
        <a:defRPr sz="1300" kern="1200">
          <a:solidFill>
            <a:srgbClr val="504F53"/>
          </a:solidFill>
          <a:latin typeface="+mj-lt"/>
          <a:ea typeface="+mn-ea"/>
          <a:cs typeface="+mn-cs"/>
        </a:defRPr>
      </a:lvl3pPr>
      <a:lvl4pPr indent="189804" algn="just" defTabSz="551194" rtl="0" eaLnBrk="1" fontAlgn="base" hangingPunct="1">
        <a:lnSpc>
          <a:spcPts val="952"/>
        </a:lnSpc>
        <a:spcBef>
          <a:spcPts val="212"/>
        </a:spcBef>
        <a:spcAft>
          <a:spcPct val="0"/>
        </a:spcAft>
        <a:buFont typeface="Arial" pitchFamily="34" charset="0"/>
        <a:defRPr sz="800" kern="1200">
          <a:solidFill>
            <a:srgbClr val="504F53"/>
          </a:solidFill>
          <a:latin typeface="+mj-lt"/>
          <a:ea typeface="+mn-ea"/>
          <a:cs typeface="+mn-cs"/>
        </a:defRPr>
      </a:lvl4pPr>
      <a:lvl5pPr marL="759210" algn="l" defTabSz="551194" rtl="0" eaLnBrk="1" fontAlgn="base" hangingPunct="1">
        <a:lnSpc>
          <a:spcPts val="952"/>
        </a:lnSpc>
        <a:spcBef>
          <a:spcPts val="212"/>
        </a:spcBef>
        <a:spcAft>
          <a:spcPct val="0"/>
        </a:spcAft>
        <a:buFont typeface="Arial" pitchFamily="34" charset="0"/>
        <a:defRPr sz="700" kern="1200">
          <a:solidFill>
            <a:srgbClr val="8D8C90"/>
          </a:solidFill>
          <a:latin typeface="+mj-lt"/>
          <a:ea typeface="+mn-ea"/>
          <a:cs typeface="+mn-cs"/>
        </a:defRPr>
      </a:lvl5pPr>
      <a:lvl6pPr marL="1518153" indent="-138013" algn="l" defTabSz="552054" rtl="0" eaLnBrk="1" latinLnBrk="0" hangingPunct="1">
        <a:spcBef>
          <a:spcPct val="20000"/>
        </a:spcBef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1794180" indent="-138013" algn="l" defTabSz="552054" rtl="0" eaLnBrk="1" latinLnBrk="0" hangingPunct="1">
        <a:spcBef>
          <a:spcPct val="20000"/>
        </a:spcBef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2070208" indent="-138013" algn="l" defTabSz="552054" rtl="0" eaLnBrk="1" latinLnBrk="0" hangingPunct="1">
        <a:spcBef>
          <a:spcPct val="20000"/>
        </a:spcBef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2346236" indent="-138013" algn="l" defTabSz="552054" rtl="0" eaLnBrk="1" latinLnBrk="0" hangingPunct="1">
        <a:spcBef>
          <a:spcPct val="20000"/>
        </a:spcBef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552054" rtl="0" eaLnBrk="1" latinLnBrk="0" hangingPunct="1">
        <a:defRPr sz="1100" kern="1200">
          <a:solidFill>
            <a:schemeClr val="tx1"/>
          </a:solidFill>
          <a:latin typeface="+mn-lt"/>
          <a:ea typeface="+mn-ea"/>
          <a:cs typeface="+mn-cs"/>
        </a:defRPr>
      </a:lvl1pPr>
      <a:lvl2pPr marL="276027" algn="l" defTabSz="552054" rtl="0" eaLnBrk="1" latinLnBrk="0" hangingPunct="1">
        <a:defRPr sz="1100" kern="1200">
          <a:solidFill>
            <a:schemeClr val="tx1"/>
          </a:solidFill>
          <a:latin typeface="+mn-lt"/>
          <a:ea typeface="+mn-ea"/>
          <a:cs typeface="+mn-cs"/>
        </a:defRPr>
      </a:lvl2pPr>
      <a:lvl3pPr marL="552054" algn="l" defTabSz="552054" rtl="0" eaLnBrk="1" latinLnBrk="0" hangingPunct="1">
        <a:defRPr sz="1100" kern="1200">
          <a:solidFill>
            <a:schemeClr val="tx1"/>
          </a:solidFill>
          <a:latin typeface="+mn-lt"/>
          <a:ea typeface="+mn-ea"/>
          <a:cs typeface="+mn-cs"/>
        </a:defRPr>
      </a:lvl3pPr>
      <a:lvl4pPr marL="828082" algn="l" defTabSz="552054" rtl="0" eaLnBrk="1" latinLnBrk="0" hangingPunct="1">
        <a:defRPr sz="1100" kern="1200">
          <a:solidFill>
            <a:schemeClr val="tx1"/>
          </a:solidFill>
          <a:latin typeface="+mn-lt"/>
          <a:ea typeface="+mn-ea"/>
          <a:cs typeface="+mn-cs"/>
        </a:defRPr>
      </a:lvl4pPr>
      <a:lvl5pPr marL="1104112" algn="l" defTabSz="552054" rtl="0" eaLnBrk="1" latinLnBrk="0" hangingPunct="1">
        <a:defRPr sz="1100" kern="1200">
          <a:solidFill>
            <a:schemeClr val="tx1"/>
          </a:solidFill>
          <a:latin typeface="+mn-lt"/>
          <a:ea typeface="+mn-ea"/>
          <a:cs typeface="+mn-cs"/>
        </a:defRPr>
      </a:lvl5pPr>
      <a:lvl6pPr marL="1380138" algn="l" defTabSz="552054" rtl="0" eaLnBrk="1" latinLnBrk="0" hangingPunct="1">
        <a:defRPr sz="1100" kern="1200">
          <a:solidFill>
            <a:schemeClr val="tx1"/>
          </a:solidFill>
          <a:latin typeface="+mn-lt"/>
          <a:ea typeface="+mn-ea"/>
          <a:cs typeface="+mn-cs"/>
        </a:defRPr>
      </a:lvl6pPr>
      <a:lvl7pPr marL="1656165" algn="l" defTabSz="552054" rtl="0" eaLnBrk="1" latinLnBrk="0" hangingPunct="1">
        <a:defRPr sz="1100" kern="1200">
          <a:solidFill>
            <a:schemeClr val="tx1"/>
          </a:solidFill>
          <a:latin typeface="+mn-lt"/>
          <a:ea typeface="+mn-ea"/>
          <a:cs typeface="+mn-cs"/>
        </a:defRPr>
      </a:lvl7pPr>
      <a:lvl8pPr marL="1932193" algn="l" defTabSz="552054" rtl="0" eaLnBrk="1" latinLnBrk="0" hangingPunct="1">
        <a:defRPr sz="1100" kern="1200">
          <a:solidFill>
            <a:schemeClr val="tx1"/>
          </a:solidFill>
          <a:latin typeface="+mn-lt"/>
          <a:ea typeface="+mn-ea"/>
          <a:cs typeface="+mn-cs"/>
        </a:defRPr>
      </a:lvl8pPr>
      <a:lvl9pPr marL="2208221" algn="l" defTabSz="552054" rtl="0" eaLnBrk="1" latinLnBrk="0" hangingPunct="1">
        <a:defRPr sz="11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5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5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5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5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Заголовок 1"/>
          <p:cNvSpPr>
            <a:spLocks noGrp="1"/>
          </p:cNvSpPr>
          <p:nvPr>
            <p:ph type="ctrTitle"/>
          </p:nvPr>
        </p:nvSpPr>
        <p:spPr bwMode="auto">
          <a:xfrm>
            <a:off x="761197" y="3520792"/>
            <a:ext cx="8420100" cy="2067222"/>
          </a:xfrm>
        </p:spPr>
        <p:txBody>
          <a:bodyPr wrap="square" numCol="1" compatLnSpc="1">
            <a:prstTxWarp prst="textNoShape">
              <a:avLst/>
            </a:prstTxWarp>
          </a:bodyPr>
          <a:lstStyle/>
          <a:p>
            <a:pPr marL="182563" indent="0" algn="ctr" eaLnBrk="1" hangingPunct="1">
              <a:buNone/>
            </a:pPr>
            <a:r>
              <a:rPr lang="ru-RU" sz="2800" dirty="0">
                <a:solidFill>
                  <a:schemeClr val="bg1"/>
                </a:solidFill>
                <a:effectLst/>
                <a:latin typeface="Arial Narrow" pitchFamily="34" charset="0"/>
              </a:rPr>
              <a:t>Обеспечение достоверности государственных реестров. </a:t>
            </a:r>
            <a:r>
              <a:rPr lang="ru-RU" sz="2800" dirty="0" smtClean="0">
                <a:solidFill>
                  <a:schemeClr val="bg1"/>
                </a:solidFill>
                <a:effectLst/>
                <a:latin typeface="Arial Narrow" pitchFamily="34" charset="0"/>
              </a:rPr>
              <a:t>Исключение </a:t>
            </a:r>
            <a:r>
              <a:rPr lang="ru-RU" sz="2800" dirty="0">
                <a:solidFill>
                  <a:schemeClr val="bg1"/>
                </a:solidFill>
                <a:effectLst/>
                <a:latin typeface="Arial Narrow" pitchFamily="34" charset="0"/>
              </a:rPr>
              <a:t>юридических лиц и индивидуальных предпринимателей из ЕГРЮЛ и ЕГРИП по решению регистрирующего органа</a:t>
            </a:r>
            <a:endParaRPr lang="ru-RU" altLang="ru-RU" sz="2600" dirty="0" smtClean="0">
              <a:solidFill>
                <a:schemeClr val="bg1"/>
              </a:solidFill>
              <a:effectLst/>
              <a:latin typeface="Arial Narrow" pitchFamily="34" charset="0"/>
              <a:cs typeface="Times New Roman" pitchFamily="18" charset="0"/>
            </a:endParaRPr>
          </a:p>
        </p:txBody>
      </p:sp>
      <p:sp>
        <p:nvSpPr>
          <p:cNvPr id="19459" name="Заголовок 1"/>
          <p:cNvSpPr txBox="1">
            <a:spLocks/>
          </p:cNvSpPr>
          <p:nvPr/>
        </p:nvSpPr>
        <p:spPr bwMode="auto">
          <a:xfrm>
            <a:off x="776536" y="2556729"/>
            <a:ext cx="8420100" cy="6488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182563"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defRPr sz="2200">
                <a:solidFill>
                  <a:srgbClr val="404040"/>
                </a:solidFill>
                <a:latin typeface="Cambria" pitchFamily="18" charset="0"/>
              </a:defRPr>
            </a:lvl1pPr>
            <a:lvl2pPr marL="742950" indent="-285750"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defRPr sz="2000">
                <a:solidFill>
                  <a:srgbClr val="404040"/>
                </a:solidFill>
                <a:latin typeface="Cambria" pitchFamily="18" charset="0"/>
              </a:defRPr>
            </a:lvl2pPr>
            <a:lvl3pPr marL="1143000" indent="-228600"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defRPr>
                <a:solidFill>
                  <a:srgbClr val="404040"/>
                </a:solidFill>
                <a:latin typeface="Cambria" pitchFamily="18" charset="0"/>
              </a:defRPr>
            </a:lvl3pPr>
            <a:lvl4pPr marL="1600200" indent="-228600"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defRPr sz="1600">
                <a:solidFill>
                  <a:srgbClr val="404040"/>
                </a:solidFill>
                <a:latin typeface="Cambria" pitchFamily="18" charset="0"/>
              </a:defRPr>
            </a:lvl4pPr>
            <a:lvl5pPr marL="2057400" indent="-228600"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defRPr sz="1400">
                <a:solidFill>
                  <a:srgbClr val="404040"/>
                </a:solidFill>
                <a:latin typeface="Cambria" pitchFamily="18" charset="0"/>
              </a:defRPr>
            </a:lvl5pPr>
            <a:lvl6pPr marL="2514600" indent="-228600" defTabSz="955675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defRPr sz="1400">
                <a:solidFill>
                  <a:srgbClr val="404040"/>
                </a:solidFill>
                <a:latin typeface="Cambria" pitchFamily="18" charset="0"/>
              </a:defRPr>
            </a:lvl6pPr>
            <a:lvl7pPr marL="2971800" indent="-228600" defTabSz="955675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defRPr sz="1400">
                <a:solidFill>
                  <a:srgbClr val="404040"/>
                </a:solidFill>
                <a:latin typeface="Cambria" pitchFamily="18" charset="0"/>
              </a:defRPr>
            </a:lvl7pPr>
            <a:lvl8pPr marL="3429000" indent="-228600" defTabSz="955675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defRPr sz="1400">
                <a:solidFill>
                  <a:srgbClr val="404040"/>
                </a:solidFill>
                <a:latin typeface="Cambria" pitchFamily="18" charset="0"/>
              </a:defRPr>
            </a:lvl8pPr>
            <a:lvl9pPr marL="3886200" indent="-228600" defTabSz="955675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defRPr sz="1400">
                <a:solidFill>
                  <a:srgbClr val="404040"/>
                </a:solidFill>
                <a:latin typeface="Cambria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spcAft>
                <a:spcPct val="0"/>
              </a:spcAft>
              <a:buSzPct val="128000"/>
              <a:buFont typeface="Georgia" pitchFamily="18" charset="0"/>
              <a:buNone/>
            </a:pPr>
            <a:r>
              <a:rPr lang="ru-RU" altLang="ru-RU" sz="1800" b="1" dirty="0">
                <a:solidFill>
                  <a:srgbClr val="FFFFFF"/>
                </a:solidFill>
                <a:latin typeface="Arial Narrow" pitchFamily="34" charset="0"/>
                <a:cs typeface="Times New Roman" pitchFamily="18" charset="0"/>
              </a:rPr>
              <a:t>Управление Федеральной налоговой службы</a:t>
            </a:r>
          </a:p>
          <a:p>
            <a:pPr algn="ctr" eaLnBrk="1" hangingPunct="1">
              <a:spcBef>
                <a:spcPct val="0"/>
              </a:spcBef>
              <a:spcAft>
                <a:spcPct val="0"/>
              </a:spcAft>
              <a:buSzPct val="128000"/>
              <a:buFont typeface="Georgia" pitchFamily="18" charset="0"/>
              <a:buNone/>
            </a:pPr>
            <a:r>
              <a:rPr lang="ru-RU" altLang="ru-RU" sz="1800" b="1" dirty="0">
                <a:solidFill>
                  <a:srgbClr val="FFFFFF"/>
                </a:solidFill>
                <a:latin typeface="Arial Narrow" pitchFamily="34" charset="0"/>
                <a:cs typeface="Times New Roman" pitchFamily="18" charset="0"/>
              </a:rPr>
              <a:t>по </a:t>
            </a:r>
            <a:r>
              <a:rPr lang="ru-RU" altLang="ru-RU" sz="1800" b="1" dirty="0" smtClean="0">
                <a:solidFill>
                  <a:srgbClr val="FFFFFF"/>
                </a:solidFill>
                <a:latin typeface="Arial Narrow" pitchFamily="34" charset="0"/>
                <a:cs typeface="Times New Roman" pitchFamily="18" charset="0"/>
              </a:rPr>
              <a:t>Забайкальскому краю</a:t>
            </a:r>
            <a:endParaRPr lang="ru-RU" altLang="ru-RU" sz="1800" b="1" dirty="0">
              <a:solidFill>
                <a:srgbClr val="FFFFFF"/>
              </a:solidFill>
              <a:latin typeface="Arial Narrow" pitchFamily="34" charset="0"/>
              <a:cs typeface="Times New Roman" pitchFamily="18" charset="0"/>
            </a:endParaRPr>
          </a:p>
        </p:txBody>
      </p:sp>
      <p:sp>
        <p:nvSpPr>
          <p:cNvPr id="19460" name="Заголовок 1"/>
          <p:cNvSpPr txBox="1">
            <a:spLocks/>
          </p:cNvSpPr>
          <p:nvPr/>
        </p:nvSpPr>
        <p:spPr bwMode="auto">
          <a:xfrm>
            <a:off x="923925" y="5805264"/>
            <a:ext cx="8420100" cy="792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182563"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defRPr sz="2200">
                <a:solidFill>
                  <a:srgbClr val="404040"/>
                </a:solidFill>
                <a:latin typeface="Cambria" pitchFamily="18" charset="0"/>
              </a:defRPr>
            </a:lvl1pPr>
            <a:lvl2pPr marL="742950" indent="-285750"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defRPr sz="2000">
                <a:solidFill>
                  <a:srgbClr val="404040"/>
                </a:solidFill>
                <a:latin typeface="Cambria" pitchFamily="18" charset="0"/>
              </a:defRPr>
            </a:lvl2pPr>
            <a:lvl3pPr marL="1143000" indent="-228600"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defRPr>
                <a:solidFill>
                  <a:srgbClr val="404040"/>
                </a:solidFill>
                <a:latin typeface="Cambria" pitchFamily="18" charset="0"/>
              </a:defRPr>
            </a:lvl3pPr>
            <a:lvl4pPr marL="1600200" indent="-228600"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defRPr sz="1600">
                <a:solidFill>
                  <a:srgbClr val="404040"/>
                </a:solidFill>
                <a:latin typeface="Cambria" pitchFamily="18" charset="0"/>
              </a:defRPr>
            </a:lvl4pPr>
            <a:lvl5pPr marL="2057400" indent="-228600"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defRPr sz="1400">
                <a:solidFill>
                  <a:srgbClr val="404040"/>
                </a:solidFill>
                <a:latin typeface="Cambria" pitchFamily="18" charset="0"/>
              </a:defRPr>
            </a:lvl5pPr>
            <a:lvl6pPr marL="2514600" indent="-228600" defTabSz="955675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defRPr sz="1400">
                <a:solidFill>
                  <a:srgbClr val="404040"/>
                </a:solidFill>
                <a:latin typeface="Cambria" pitchFamily="18" charset="0"/>
              </a:defRPr>
            </a:lvl6pPr>
            <a:lvl7pPr marL="2971800" indent="-228600" defTabSz="955675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defRPr sz="1400">
                <a:solidFill>
                  <a:srgbClr val="404040"/>
                </a:solidFill>
                <a:latin typeface="Cambria" pitchFamily="18" charset="0"/>
              </a:defRPr>
            </a:lvl7pPr>
            <a:lvl8pPr marL="3429000" indent="-228600" defTabSz="955675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defRPr sz="1400">
                <a:solidFill>
                  <a:srgbClr val="404040"/>
                </a:solidFill>
                <a:latin typeface="Cambria" pitchFamily="18" charset="0"/>
              </a:defRPr>
            </a:lvl8pPr>
            <a:lvl9pPr marL="3886200" indent="-228600" defTabSz="955675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defRPr sz="1400">
                <a:solidFill>
                  <a:srgbClr val="404040"/>
                </a:solidFill>
                <a:latin typeface="Cambria" pitchFamily="18" charset="0"/>
              </a:defRPr>
            </a:lvl9pPr>
          </a:lstStyle>
          <a:p>
            <a:pPr algn="ctr">
              <a:buNone/>
            </a:pPr>
            <a:r>
              <a:rPr lang="ru-RU" sz="1600" b="1" dirty="0">
                <a:solidFill>
                  <a:schemeClr val="bg1"/>
                </a:solidFill>
                <a:latin typeface="Arial Narrow" pitchFamily="34" charset="0"/>
              </a:rPr>
              <a:t>Начальник </a:t>
            </a:r>
            <a:r>
              <a:rPr lang="ru-RU" sz="1600" b="1" dirty="0" smtClean="0">
                <a:solidFill>
                  <a:schemeClr val="bg1"/>
                </a:solidFill>
                <a:latin typeface="Arial Narrow" pitchFamily="34" charset="0"/>
              </a:rPr>
              <a:t>отдела регистрации и учета налогоплательщиков</a:t>
            </a:r>
          </a:p>
          <a:p>
            <a:pPr algn="ctr">
              <a:buNone/>
            </a:pPr>
            <a:r>
              <a:rPr lang="ru-RU" sz="1600" b="1" dirty="0" smtClean="0">
                <a:solidFill>
                  <a:schemeClr val="bg1"/>
                </a:solidFill>
                <a:latin typeface="Arial Narrow" pitchFamily="34" charset="0"/>
              </a:rPr>
              <a:t>  </a:t>
            </a:r>
            <a:r>
              <a:rPr lang="ru-RU" sz="1600" b="1" dirty="0">
                <a:solidFill>
                  <a:schemeClr val="bg1"/>
                </a:solidFill>
                <a:latin typeface="Arial Narrow" pitchFamily="34" charset="0"/>
              </a:rPr>
              <a:t>УФНС России по  Забайкальскому краю </a:t>
            </a:r>
          </a:p>
          <a:p>
            <a:pPr algn="ctr">
              <a:buNone/>
            </a:pPr>
            <a:r>
              <a:rPr lang="ru-RU" sz="1600" b="1" dirty="0" smtClean="0">
                <a:solidFill>
                  <a:schemeClr val="bg1"/>
                </a:solidFill>
                <a:latin typeface="Arial Narrow" pitchFamily="34" charset="0"/>
              </a:rPr>
              <a:t>С.Н. Науменко</a:t>
            </a:r>
            <a:endParaRPr lang="ru-RU" sz="1600" b="1" dirty="0">
              <a:solidFill>
                <a:schemeClr val="bg1"/>
              </a:solidFill>
              <a:latin typeface="Arial Narrow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>
          <a:xfrm>
            <a:off x="9017787" y="6041425"/>
            <a:ext cx="671354" cy="631835"/>
          </a:xfrm>
          <a:prstGeom prst="rect">
            <a:avLst/>
          </a:prstGeom>
        </p:spPr>
        <p:txBody>
          <a:bodyPr lIns="107287" tIns="53643" rIns="107287" bIns="53643"/>
          <a:lstStyle/>
          <a:p>
            <a:pPr>
              <a:defRPr/>
            </a:pPr>
            <a:fld id="{5DDBC6A8-030A-4E74-A93A-0C27C7F12955}" type="slidenum">
              <a:rPr lang="ru-RU" smtClean="0">
                <a:solidFill>
                  <a:prstClr val="white"/>
                </a:solidFill>
              </a:rPr>
              <a:pPr>
                <a:defRPr/>
              </a:pPr>
              <a:t>10</a:t>
            </a:fld>
            <a:endParaRPr lang="ru-RU">
              <a:solidFill>
                <a:prstClr val="white"/>
              </a:solidFill>
            </a:endParaRPr>
          </a:p>
        </p:txBody>
      </p:sp>
      <p:pic>
        <p:nvPicPr>
          <p:cNvPr id="7" name="Рисунок 6"/>
          <p:cNvPicPr/>
          <p:nvPr/>
        </p:nvPicPr>
        <p:blipFill rotWithShape="1">
          <a:blip r:embed="rId2"/>
          <a:srcRect t="7290" b="3875"/>
          <a:stretch/>
        </p:blipFill>
        <p:spPr>
          <a:xfrm>
            <a:off x="776536" y="620688"/>
            <a:ext cx="8208912" cy="5832648"/>
          </a:xfrm>
          <a:prstGeom prst="rect">
            <a:avLst/>
          </a:prstGeom>
        </p:spPr>
      </p:pic>
      <p:sp>
        <p:nvSpPr>
          <p:cNvPr id="2" name="Овал 1"/>
          <p:cNvSpPr/>
          <p:nvPr/>
        </p:nvSpPr>
        <p:spPr>
          <a:xfrm>
            <a:off x="1496616" y="2204864"/>
            <a:ext cx="1423762" cy="64807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Стрелка влево 2"/>
          <p:cNvSpPr/>
          <p:nvPr/>
        </p:nvSpPr>
        <p:spPr>
          <a:xfrm>
            <a:off x="3008784" y="2286584"/>
            <a:ext cx="978408" cy="484632"/>
          </a:xfrm>
          <a:prstGeom prst="lef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Овал 4"/>
          <p:cNvSpPr/>
          <p:nvPr/>
        </p:nvSpPr>
        <p:spPr>
          <a:xfrm>
            <a:off x="1064568" y="2848348"/>
            <a:ext cx="2232248" cy="58065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593181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>
          <a:xfrm>
            <a:off x="9017787" y="6041425"/>
            <a:ext cx="671354" cy="631835"/>
          </a:xfrm>
          <a:prstGeom prst="rect">
            <a:avLst/>
          </a:prstGeom>
        </p:spPr>
        <p:txBody>
          <a:bodyPr lIns="107287" tIns="53643" rIns="107287" bIns="53643"/>
          <a:lstStyle/>
          <a:p>
            <a:pPr>
              <a:defRPr/>
            </a:pPr>
            <a:fld id="{5DDBC6A8-030A-4E74-A93A-0C27C7F12955}" type="slidenum">
              <a:rPr lang="ru-RU" smtClean="0">
                <a:solidFill>
                  <a:prstClr val="white"/>
                </a:solidFill>
              </a:rPr>
              <a:pPr>
                <a:defRPr/>
              </a:pPr>
              <a:t>11</a:t>
            </a:fld>
            <a:endParaRPr lang="ru-RU">
              <a:solidFill>
                <a:prstClr val="white"/>
              </a:solidFill>
            </a:endParaRPr>
          </a:p>
        </p:txBody>
      </p:sp>
      <p:pic>
        <p:nvPicPr>
          <p:cNvPr id="5" name="Рисунок 4"/>
          <p:cNvPicPr/>
          <p:nvPr/>
        </p:nvPicPr>
        <p:blipFill rotWithShape="1">
          <a:blip r:embed="rId2"/>
          <a:srcRect t="11047" b="5979"/>
          <a:stretch/>
        </p:blipFill>
        <p:spPr>
          <a:xfrm>
            <a:off x="840026" y="620688"/>
            <a:ext cx="8217430" cy="58326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49176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>
          <a:xfrm>
            <a:off x="9017787" y="6041425"/>
            <a:ext cx="671354" cy="631835"/>
          </a:xfrm>
          <a:prstGeom prst="rect">
            <a:avLst/>
          </a:prstGeom>
        </p:spPr>
        <p:txBody>
          <a:bodyPr lIns="107287" tIns="53643" rIns="107287" bIns="53643"/>
          <a:lstStyle/>
          <a:p>
            <a:pPr>
              <a:defRPr/>
            </a:pPr>
            <a:fld id="{5DDBC6A8-030A-4E74-A93A-0C27C7F12955}" type="slidenum">
              <a:rPr lang="ru-RU" smtClean="0">
                <a:solidFill>
                  <a:prstClr val="white"/>
                </a:solidFill>
              </a:rPr>
              <a:pPr>
                <a:defRPr/>
              </a:pPr>
              <a:t>12</a:t>
            </a:fld>
            <a:endParaRPr lang="ru-RU">
              <a:solidFill>
                <a:prstClr val="white"/>
              </a:solidFill>
            </a:endParaRPr>
          </a:p>
        </p:txBody>
      </p:sp>
      <p:pic>
        <p:nvPicPr>
          <p:cNvPr id="6" name="Рисунок 5"/>
          <p:cNvPicPr/>
          <p:nvPr/>
        </p:nvPicPr>
        <p:blipFill rotWithShape="1">
          <a:blip r:embed="rId2"/>
          <a:srcRect t="12072" b="4464"/>
          <a:stretch/>
        </p:blipFill>
        <p:spPr>
          <a:xfrm>
            <a:off x="776536" y="548680"/>
            <a:ext cx="8136904" cy="5904656"/>
          </a:xfrm>
          <a:prstGeom prst="rect">
            <a:avLst/>
          </a:prstGeom>
        </p:spPr>
      </p:pic>
      <p:sp>
        <p:nvSpPr>
          <p:cNvPr id="2" name="Овал 1"/>
          <p:cNvSpPr/>
          <p:nvPr/>
        </p:nvSpPr>
        <p:spPr>
          <a:xfrm>
            <a:off x="6825208" y="4653136"/>
            <a:ext cx="1872208" cy="57606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1856656" y="2258798"/>
            <a:ext cx="914400" cy="21602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3296816" y="4725144"/>
            <a:ext cx="2448272" cy="21602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1568624" y="5020104"/>
            <a:ext cx="3578696" cy="20909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1568624" y="5445224"/>
            <a:ext cx="4680520" cy="4572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4238846" y="5301208"/>
            <a:ext cx="2010297" cy="14401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822951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>
          <a:xfrm>
            <a:off x="9017787" y="6041425"/>
            <a:ext cx="671354" cy="631835"/>
          </a:xfrm>
          <a:prstGeom prst="rect">
            <a:avLst/>
          </a:prstGeom>
        </p:spPr>
        <p:txBody>
          <a:bodyPr lIns="107287" tIns="53643" rIns="107287" bIns="53643"/>
          <a:lstStyle/>
          <a:p>
            <a:pPr>
              <a:defRPr/>
            </a:pPr>
            <a:fld id="{5DDBC6A8-030A-4E74-A93A-0C27C7F12955}" type="slidenum">
              <a:rPr lang="ru-RU" smtClean="0">
                <a:solidFill>
                  <a:prstClr val="white"/>
                </a:solidFill>
              </a:rPr>
              <a:pPr>
                <a:defRPr/>
              </a:pPr>
              <a:t>13</a:t>
            </a:fld>
            <a:endParaRPr lang="ru-RU">
              <a:solidFill>
                <a:prstClr val="white"/>
              </a:solidFill>
            </a:endParaRPr>
          </a:p>
        </p:txBody>
      </p:sp>
      <p:pic>
        <p:nvPicPr>
          <p:cNvPr id="5" name="Рисунок 4"/>
          <p:cNvPicPr/>
          <p:nvPr/>
        </p:nvPicPr>
        <p:blipFill rotWithShape="1">
          <a:blip r:embed="rId2"/>
          <a:srcRect l="18501" t="11364" r="19337"/>
          <a:stretch/>
        </p:blipFill>
        <p:spPr>
          <a:xfrm>
            <a:off x="848544" y="404664"/>
            <a:ext cx="4104456" cy="4968552"/>
          </a:xfrm>
          <a:prstGeom prst="rect">
            <a:avLst/>
          </a:prstGeom>
        </p:spPr>
      </p:pic>
      <p:pic>
        <p:nvPicPr>
          <p:cNvPr id="7" name="Рисунок 6"/>
          <p:cNvPicPr/>
          <p:nvPr/>
        </p:nvPicPr>
        <p:blipFill rotWithShape="1">
          <a:blip r:embed="rId3"/>
          <a:srcRect l="18528" t="11250" r="20258"/>
          <a:stretch/>
        </p:blipFill>
        <p:spPr>
          <a:xfrm>
            <a:off x="4953000" y="1626780"/>
            <a:ext cx="4104456" cy="4898151"/>
          </a:xfrm>
          <a:prstGeom prst="rect">
            <a:avLst/>
          </a:prstGeom>
        </p:spPr>
      </p:pic>
      <p:sp>
        <p:nvSpPr>
          <p:cNvPr id="2" name="Овал 1"/>
          <p:cNvSpPr/>
          <p:nvPr/>
        </p:nvSpPr>
        <p:spPr>
          <a:xfrm>
            <a:off x="6177136" y="4221088"/>
            <a:ext cx="1728192" cy="9144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1424608" y="1626780"/>
            <a:ext cx="3024336" cy="21804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2360712" y="1988840"/>
            <a:ext cx="1346448" cy="14401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3080792" y="3140930"/>
            <a:ext cx="1512168" cy="199455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275068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>
          <a:xfrm>
            <a:off x="9017787" y="6041425"/>
            <a:ext cx="671354" cy="631835"/>
          </a:xfrm>
          <a:prstGeom prst="rect">
            <a:avLst/>
          </a:prstGeom>
        </p:spPr>
        <p:txBody>
          <a:bodyPr lIns="107287" tIns="53643" rIns="107287" bIns="53643"/>
          <a:lstStyle/>
          <a:p>
            <a:pPr>
              <a:defRPr/>
            </a:pPr>
            <a:fld id="{5DDBC6A8-030A-4E74-A93A-0C27C7F12955}" type="slidenum">
              <a:rPr lang="ru-RU" smtClean="0">
                <a:solidFill>
                  <a:prstClr val="white"/>
                </a:solidFill>
              </a:rPr>
              <a:pPr>
                <a:defRPr/>
              </a:pPr>
              <a:t>14</a:t>
            </a:fld>
            <a:endParaRPr lang="ru-RU">
              <a:solidFill>
                <a:prstClr val="white"/>
              </a:solidFill>
            </a:endParaRPr>
          </a:p>
        </p:txBody>
      </p:sp>
      <p:pic>
        <p:nvPicPr>
          <p:cNvPr id="6" name="Рисунок 5"/>
          <p:cNvPicPr/>
          <p:nvPr/>
        </p:nvPicPr>
        <p:blipFill rotWithShape="1">
          <a:blip r:embed="rId2"/>
          <a:srcRect t="11567" r="2319" b="4103"/>
          <a:stretch/>
        </p:blipFill>
        <p:spPr>
          <a:xfrm>
            <a:off x="776536" y="548680"/>
            <a:ext cx="8136904" cy="6048672"/>
          </a:xfrm>
          <a:prstGeom prst="rect">
            <a:avLst/>
          </a:prstGeom>
        </p:spPr>
      </p:pic>
      <p:sp>
        <p:nvSpPr>
          <p:cNvPr id="2" name="Овал 1"/>
          <p:cNvSpPr/>
          <p:nvPr/>
        </p:nvSpPr>
        <p:spPr>
          <a:xfrm>
            <a:off x="1136576" y="2060848"/>
            <a:ext cx="1368152" cy="57606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911199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>
          <a:xfrm>
            <a:off x="9017787" y="6041425"/>
            <a:ext cx="671354" cy="631835"/>
          </a:xfrm>
          <a:prstGeom prst="rect">
            <a:avLst/>
          </a:prstGeom>
        </p:spPr>
        <p:txBody>
          <a:bodyPr lIns="107287" tIns="53643" rIns="107287" bIns="53643"/>
          <a:lstStyle/>
          <a:p>
            <a:pPr>
              <a:defRPr/>
            </a:pPr>
            <a:fld id="{5DDBC6A8-030A-4E74-A93A-0C27C7F12955}" type="slidenum">
              <a:rPr lang="ru-RU" smtClean="0">
                <a:solidFill>
                  <a:prstClr val="white"/>
                </a:solidFill>
              </a:rPr>
              <a:pPr>
                <a:defRPr/>
              </a:pPr>
              <a:t>15</a:t>
            </a:fld>
            <a:endParaRPr lang="ru-RU">
              <a:solidFill>
                <a:prstClr val="white"/>
              </a:solidFill>
            </a:endParaRPr>
          </a:p>
        </p:txBody>
      </p:sp>
      <p:pic>
        <p:nvPicPr>
          <p:cNvPr id="5" name="Рисунок 4"/>
          <p:cNvPicPr/>
          <p:nvPr/>
        </p:nvPicPr>
        <p:blipFill rotWithShape="1">
          <a:blip r:embed="rId2"/>
          <a:srcRect t="7149" b="4688"/>
          <a:stretch/>
        </p:blipFill>
        <p:spPr>
          <a:xfrm>
            <a:off x="776536" y="476672"/>
            <a:ext cx="8208912" cy="5976664"/>
          </a:xfrm>
          <a:prstGeom prst="rect">
            <a:avLst/>
          </a:prstGeom>
        </p:spPr>
      </p:pic>
      <p:sp>
        <p:nvSpPr>
          <p:cNvPr id="2" name="Овал 1"/>
          <p:cNvSpPr/>
          <p:nvPr/>
        </p:nvSpPr>
        <p:spPr>
          <a:xfrm>
            <a:off x="6393160" y="2204864"/>
            <a:ext cx="1368152" cy="50405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869191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>
          <a:xfrm>
            <a:off x="9017787" y="6041425"/>
            <a:ext cx="671354" cy="631835"/>
          </a:xfrm>
          <a:prstGeom prst="rect">
            <a:avLst/>
          </a:prstGeom>
        </p:spPr>
        <p:txBody>
          <a:bodyPr lIns="107287" tIns="53643" rIns="107287" bIns="53643"/>
          <a:lstStyle/>
          <a:p>
            <a:pPr>
              <a:defRPr/>
            </a:pPr>
            <a:fld id="{5DDBC6A8-030A-4E74-A93A-0C27C7F12955}" type="slidenum">
              <a:rPr lang="ru-RU" smtClean="0">
                <a:solidFill>
                  <a:prstClr val="white"/>
                </a:solidFill>
              </a:rPr>
              <a:pPr>
                <a:defRPr/>
              </a:pPr>
              <a:t>16</a:t>
            </a:fld>
            <a:endParaRPr lang="ru-RU">
              <a:solidFill>
                <a:prstClr val="white"/>
              </a:solidFill>
            </a:endParaRPr>
          </a:p>
        </p:txBody>
      </p:sp>
      <p:pic>
        <p:nvPicPr>
          <p:cNvPr id="6" name="Рисунок 5"/>
          <p:cNvPicPr/>
          <p:nvPr/>
        </p:nvPicPr>
        <p:blipFill rotWithShape="1">
          <a:blip r:embed="rId2"/>
          <a:srcRect t="8304" b="4171"/>
          <a:stretch/>
        </p:blipFill>
        <p:spPr>
          <a:xfrm>
            <a:off x="848544" y="471870"/>
            <a:ext cx="8064896" cy="5976664"/>
          </a:xfrm>
          <a:prstGeom prst="rect">
            <a:avLst/>
          </a:prstGeom>
        </p:spPr>
      </p:pic>
      <p:sp>
        <p:nvSpPr>
          <p:cNvPr id="2" name="Овал 1"/>
          <p:cNvSpPr/>
          <p:nvPr/>
        </p:nvSpPr>
        <p:spPr>
          <a:xfrm>
            <a:off x="1064568" y="2276872"/>
            <a:ext cx="1296144" cy="50405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1608065" y="2499480"/>
            <a:ext cx="576064" cy="9001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403602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>
          <a:xfrm>
            <a:off x="9017787" y="6041425"/>
            <a:ext cx="671354" cy="631835"/>
          </a:xfrm>
          <a:prstGeom prst="rect">
            <a:avLst/>
          </a:prstGeom>
        </p:spPr>
        <p:txBody>
          <a:bodyPr lIns="107287" tIns="53643" rIns="107287" bIns="53643"/>
          <a:lstStyle/>
          <a:p>
            <a:pPr>
              <a:defRPr/>
            </a:pPr>
            <a:fld id="{5DDBC6A8-030A-4E74-A93A-0C27C7F12955}" type="slidenum">
              <a:rPr lang="ru-RU" smtClean="0">
                <a:solidFill>
                  <a:prstClr val="white"/>
                </a:solidFill>
              </a:rPr>
              <a:pPr>
                <a:defRPr/>
              </a:pPr>
              <a:t>17</a:t>
            </a:fld>
            <a:endParaRPr lang="ru-RU">
              <a:solidFill>
                <a:prstClr val="white"/>
              </a:solidFill>
            </a:endParaRPr>
          </a:p>
        </p:txBody>
      </p:sp>
      <p:pic>
        <p:nvPicPr>
          <p:cNvPr id="5" name="Рисунок 4"/>
          <p:cNvPicPr/>
          <p:nvPr/>
        </p:nvPicPr>
        <p:blipFill rotWithShape="1">
          <a:blip r:embed="rId2"/>
          <a:srcRect t="7900" b="4384"/>
          <a:stretch/>
        </p:blipFill>
        <p:spPr>
          <a:xfrm>
            <a:off x="704528" y="548680"/>
            <a:ext cx="8208912" cy="5832648"/>
          </a:xfrm>
          <a:prstGeom prst="rect">
            <a:avLst/>
          </a:prstGeom>
        </p:spPr>
      </p:pic>
      <p:sp>
        <p:nvSpPr>
          <p:cNvPr id="2" name="Овал 1"/>
          <p:cNvSpPr/>
          <p:nvPr/>
        </p:nvSpPr>
        <p:spPr>
          <a:xfrm>
            <a:off x="7999040" y="2060848"/>
            <a:ext cx="914400" cy="50405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1496616" y="1988840"/>
            <a:ext cx="1202432" cy="32403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4376936" y="2564904"/>
            <a:ext cx="2304256" cy="14401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2699048" y="2708920"/>
            <a:ext cx="3550096" cy="21602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2699048" y="2996952"/>
            <a:ext cx="957808" cy="21602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2699048" y="3573016"/>
            <a:ext cx="1393304" cy="14401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2699048" y="3861048"/>
            <a:ext cx="1611052" cy="21602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671795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7E3FE5-A9B2-4740-BCFC-E5DFD07173BA}" type="slidenum">
              <a:rPr lang="en-US" smtClean="0">
                <a:solidFill>
                  <a:prstClr val="white"/>
                </a:solidFill>
              </a:rPr>
              <a:pPr/>
              <a:t>18</a:t>
            </a:fld>
            <a:endParaRPr lang="en-US" dirty="0">
              <a:solidFill>
                <a:prstClr val="white"/>
              </a:solidFill>
            </a:endParaRP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2560" y="692696"/>
            <a:ext cx="7992888" cy="54726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Овал 4"/>
          <p:cNvSpPr/>
          <p:nvPr/>
        </p:nvSpPr>
        <p:spPr>
          <a:xfrm>
            <a:off x="2720752" y="1772816"/>
            <a:ext cx="1296143" cy="57606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5038005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endParaRPr lang="ru-RU" dirty="0" smtClean="0"/>
          </a:p>
          <a:p>
            <a:pPr algn="ctr"/>
            <a:endParaRPr lang="ru-RU" dirty="0"/>
          </a:p>
          <a:p>
            <a:pPr algn="ctr"/>
            <a:endParaRPr lang="ru-RU" dirty="0" smtClean="0"/>
          </a:p>
          <a:p>
            <a:pPr algn="ctr"/>
            <a:endParaRPr lang="ru-RU" dirty="0"/>
          </a:p>
          <a:p>
            <a:pPr algn="ctr"/>
            <a:endParaRPr lang="ru-RU" dirty="0" smtClean="0"/>
          </a:p>
          <a:p>
            <a:pPr algn="ctr"/>
            <a:r>
              <a:rPr lang="ru-RU" sz="2400" dirty="0" smtClean="0"/>
              <a:t>СПАСИБО </a:t>
            </a:r>
            <a:r>
              <a:rPr lang="ru-RU" sz="2400" dirty="0"/>
              <a:t>ЗА ВНИМАНИЕ!</a:t>
            </a:r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-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7E3FE5-A9B2-4740-BCFC-E5DFD07173BA}" type="slidenum">
              <a:rPr lang="en-US" smtClean="0">
                <a:solidFill>
                  <a:prstClr val="white"/>
                </a:solidFill>
              </a:rPr>
              <a:pPr/>
              <a:t>19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512240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>
          <a:xfrm>
            <a:off x="9017787" y="6041425"/>
            <a:ext cx="671354" cy="631835"/>
          </a:xfrm>
          <a:prstGeom prst="rect">
            <a:avLst/>
          </a:prstGeom>
        </p:spPr>
        <p:txBody>
          <a:bodyPr lIns="107287" tIns="53643" rIns="107287" bIns="53643"/>
          <a:lstStyle/>
          <a:p>
            <a:pPr>
              <a:defRPr/>
            </a:pPr>
            <a:fld id="{5DDBC6A8-030A-4E74-A93A-0C27C7F12955}" type="slidenum">
              <a:rPr lang="ru-RU" smtClean="0">
                <a:solidFill>
                  <a:prstClr val="white"/>
                </a:solidFill>
              </a:rPr>
              <a:pPr>
                <a:defRPr/>
              </a:pPr>
              <a:t>2</a:t>
            </a:fld>
            <a:endParaRPr lang="ru-RU">
              <a:solidFill>
                <a:prstClr val="white"/>
              </a:solidFill>
            </a:endParaRPr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704528" y="692696"/>
            <a:ext cx="6510081" cy="720080"/>
          </a:xfrm>
        </p:spPr>
        <p:txBody>
          <a:bodyPr/>
          <a:lstStyle/>
          <a:p>
            <a:r>
              <a:rPr lang="ru-RU" dirty="0" smtClean="0">
                <a:solidFill>
                  <a:srgbClr val="C00000"/>
                </a:solidFill>
                <a:latin typeface="Arial Narrow" pitchFamily="34" charset="0"/>
              </a:rPr>
              <a:t>Исключение юридических </a:t>
            </a:r>
            <a:r>
              <a:rPr lang="ru-RU" dirty="0">
                <a:solidFill>
                  <a:srgbClr val="C00000"/>
                </a:solidFill>
                <a:latin typeface="Arial Narrow" pitchFamily="34" charset="0"/>
              </a:rPr>
              <a:t>лиц </a:t>
            </a:r>
            <a:r>
              <a:rPr lang="ru-RU" dirty="0" smtClean="0">
                <a:solidFill>
                  <a:srgbClr val="C00000"/>
                </a:solidFill>
                <a:latin typeface="Arial Narrow" pitchFamily="34" charset="0"/>
              </a:rPr>
              <a:t>из </a:t>
            </a:r>
            <a:r>
              <a:rPr lang="ru-RU" dirty="0">
                <a:solidFill>
                  <a:srgbClr val="C00000"/>
                </a:solidFill>
                <a:latin typeface="Arial Narrow" pitchFamily="34" charset="0"/>
              </a:rPr>
              <a:t>ЕГРЮЛ </a:t>
            </a:r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63917581"/>
              </p:ext>
            </p:extLst>
          </p:nvPr>
        </p:nvGraphicFramePr>
        <p:xfrm>
          <a:off x="1712640" y="1700808"/>
          <a:ext cx="6480720" cy="4065889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131818"/>
                <a:gridCol w="4348902"/>
              </a:tblGrid>
              <a:tr h="39861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Arial Narrow" pitchFamily="34" charset="0"/>
                        </a:rPr>
                        <a:t> </a:t>
                      </a:r>
                      <a:r>
                        <a:rPr lang="ru-RU" sz="20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Arial Narrow" pitchFamily="34" charset="0"/>
                        </a:rPr>
                        <a:t>Период</a:t>
                      </a:r>
                      <a:endParaRPr lang="ru-RU" sz="2000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Arial Narrow" pitchFamily="34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Arial Narrow" pitchFamily="34" charset="0"/>
                        </a:rPr>
                        <a:t>Исключено</a:t>
                      </a:r>
                      <a:endParaRPr lang="ru-RU" sz="2000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Arial Narrow" pitchFamily="34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9861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Arial Narrow" pitchFamily="34" charset="0"/>
                        </a:rPr>
                        <a:t>2005 -2021 гг.</a:t>
                      </a:r>
                      <a:endParaRPr lang="ru-RU" sz="2000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Arial Narrow" pitchFamily="34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Arial Narrow" pitchFamily="34" charset="0"/>
                        </a:rPr>
                        <a:t>13528 ЮЛ из них:</a:t>
                      </a:r>
                      <a:endParaRPr lang="ru-RU" sz="2000" b="1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Arial Narrow" pitchFamily="34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9861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Arial Narrow" pitchFamily="34" charset="0"/>
                        </a:rPr>
                        <a:t> </a:t>
                      </a:r>
                      <a:endParaRPr lang="ru-RU" sz="2000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Arial Narrow" pitchFamily="34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Arial Narrow" pitchFamily="34" charset="0"/>
                        </a:rPr>
                        <a:t>12574 - недействующие</a:t>
                      </a:r>
                      <a:endParaRPr lang="ru-RU" sz="200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Arial Narrow" pitchFamily="34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8834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Arial Narrow" pitchFamily="34" charset="0"/>
                        </a:rPr>
                        <a:t> </a:t>
                      </a:r>
                      <a:endParaRPr lang="ru-RU" sz="2000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Arial Narrow" pitchFamily="34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Arial Narrow" pitchFamily="34" charset="0"/>
                        </a:rPr>
                        <a:t>954 -  с записью о недостоверности</a:t>
                      </a:r>
                      <a:endParaRPr lang="ru-RU" sz="2000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Arial Narrow" pitchFamily="34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9861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Arial Narrow" pitchFamily="34" charset="0"/>
                        </a:rPr>
                        <a:t>2020 г</a:t>
                      </a:r>
                      <a:endParaRPr lang="ru-RU" sz="200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Arial Narrow" pitchFamily="34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Arial Narrow" pitchFamily="34" charset="0"/>
                        </a:rPr>
                        <a:t>575 ЮЛ из них:</a:t>
                      </a:r>
                      <a:endParaRPr lang="ru-RU" sz="2000" b="1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Arial Narrow" pitchFamily="34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9861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Arial Narrow" pitchFamily="34" charset="0"/>
                        </a:rPr>
                        <a:t> </a:t>
                      </a:r>
                      <a:endParaRPr lang="ru-RU" sz="200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Arial Narrow" pitchFamily="34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Arial Narrow" pitchFamily="34" charset="0"/>
                        </a:rPr>
                        <a:t>266 - недействующие</a:t>
                      </a:r>
                      <a:endParaRPr lang="ru-RU" sz="2000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Arial Narrow" pitchFamily="34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9721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Arial Narrow" pitchFamily="34" charset="0"/>
                        </a:rPr>
                        <a:t> </a:t>
                      </a:r>
                      <a:endParaRPr lang="ru-RU" sz="200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Arial Narrow" pitchFamily="34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Arial Narrow" pitchFamily="34" charset="0"/>
                        </a:rPr>
                        <a:t>309 – с записью о недостоверности</a:t>
                      </a:r>
                      <a:endParaRPr lang="ru-RU" sz="2000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Arial Narrow" pitchFamily="34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9861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Arial Narrow" pitchFamily="34" charset="0"/>
                        </a:rPr>
                        <a:t>1 полугодие 2021</a:t>
                      </a:r>
                      <a:endParaRPr lang="ru-RU" sz="200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Arial Narrow" pitchFamily="34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Arial Narrow" pitchFamily="34" charset="0"/>
                        </a:rPr>
                        <a:t>191 ЮЛ из них:</a:t>
                      </a:r>
                      <a:endParaRPr lang="ru-RU" sz="2000" b="1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Arial Narrow" pitchFamily="34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9861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Arial Narrow" pitchFamily="34" charset="0"/>
                        </a:rPr>
                        <a:t> </a:t>
                      </a:r>
                      <a:endParaRPr lang="ru-RU" sz="200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Arial Narrow" pitchFamily="34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Arial Narrow" pitchFamily="34" charset="0"/>
                        </a:rPr>
                        <a:t>120 - недействующие</a:t>
                      </a:r>
                      <a:endParaRPr lang="ru-RU" sz="2000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Arial Narrow" pitchFamily="34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9005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Arial Narrow" pitchFamily="34" charset="0"/>
                        </a:rPr>
                        <a:t> </a:t>
                      </a:r>
                      <a:endParaRPr lang="ru-RU" sz="2000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Arial Narrow" pitchFamily="34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Arial Narrow" pitchFamily="34" charset="0"/>
                        </a:rPr>
                        <a:t>71 – с записью о недостоверности</a:t>
                      </a:r>
                      <a:endParaRPr lang="ru-RU" sz="2000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Arial Narrow" pitchFamily="34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890863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>
          <a:xfrm>
            <a:off x="9017787" y="6041425"/>
            <a:ext cx="671354" cy="631835"/>
          </a:xfrm>
          <a:prstGeom prst="rect">
            <a:avLst/>
          </a:prstGeom>
        </p:spPr>
        <p:txBody>
          <a:bodyPr lIns="107287" tIns="53643" rIns="107287" bIns="53643"/>
          <a:lstStyle/>
          <a:p>
            <a:pPr>
              <a:defRPr/>
            </a:pPr>
            <a:fld id="{5DDBC6A8-030A-4E74-A93A-0C27C7F12955}" type="slidenum">
              <a:rPr lang="ru-RU" smtClean="0">
                <a:solidFill>
                  <a:prstClr val="white"/>
                </a:solidFill>
              </a:rPr>
              <a:pPr>
                <a:defRPr/>
              </a:pPr>
              <a:t>3</a:t>
            </a:fld>
            <a:endParaRPr lang="ru-RU">
              <a:solidFill>
                <a:prstClr val="white"/>
              </a:solidFill>
            </a:endParaRPr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704528" y="692696"/>
            <a:ext cx="8712968" cy="720080"/>
          </a:xfrm>
        </p:spPr>
        <p:txBody>
          <a:bodyPr/>
          <a:lstStyle/>
          <a:p>
            <a:r>
              <a:rPr lang="ru-RU" dirty="0">
                <a:solidFill>
                  <a:srgbClr val="C00000"/>
                </a:solidFill>
                <a:latin typeface="Arial Narrow" pitchFamily="34" charset="0"/>
              </a:rPr>
              <a:t>Признаки юридического лица, прекратившего свою деятельность (недействующего юридического лица): 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776536" y="2213283"/>
            <a:ext cx="7848872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solidFill>
                  <a:schemeClr val="accent1">
                    <a:lumMod val="75000"/>
                  </a:schemeClr>
                </a:solidFill>
                <a:latin typeface="Arial Narrow" pitchFamily="34" charset="0"/>
              </a:rPr>
              <a:t>1</a:t>
            </a:r>
            <a:r>
              <a:rPr lang="ru-RU" sz="2400" dirty="0">
                <a:solidFill>
                  <a:schemeClr val="accent1">
                    <a:lumMod val="75000"/>
                  </a:schemeClr>
                </a:solidFill>
                <a:latin typeface="Arial Narrow" pitchFamily="34" charset="0"/>
              </a:rPr>
              <a:t>) непредставление документов отчетности, предусмотренных законодательством о налогах и </a:t>
            </a:r>
            <a:r>
              <a:rPr lang="ru-RU" sz="2400" dirty="0" smtClean="0">
                <a:solidFill>
                  <a:schemeClr val="accent1">
                    <a:lumMod val="75000"/>
                  </a:schemeClr>
                </a:solidFill>
                <a:latin typeface="Arial Narrow" pitchFamily="34" charset="0"/>
              </a:rPr>
              <a:t>сборах,</a:t>
            </a:r>
            <a:endParaRPr lang="ru-RU" sz="2400" dirty="0">
              <a:solidFill>
                <a:schemeClr val="accent1">
                  <a:lumMod val="75000"/>
                </a:schemeClr>
              </a:solidFill>
              <a:latin typeface="Arial Narrow" pitchFamily="34" charset="0"/>
            </a:endParaRPr>
          </a:p>
          <a:p>
            <a:endParaRPr lang="ru-RU" sz="2400" dirty="0" smtClean="0">
              <a:solidFill>
                <a:schemeClr val="accent1">
                  <a:lumMod val="75000"/>
                </a:schemeClr>
              </a:solidFill>
              <a:latin typeface="Arial Narrow" pitchFamily="34" charset="0"/>
            </a:endParaRPr>
          </a:p>
          <a:p>
            <a:r>
              <a:rPr lang="ru-RU" sz="2400" dirty="0" smtClean="0">
                <a:solidFill>
                  <a:schemeClr val="accent1">
                    <a:lumMod val="75000"/>
                  </a:schemeClr>
                </a:solidFill>
                <a:latin typeface="Arial Narrow" pitchFamily="34" charset="0"/>
              </a:rPr>
              <a:t>2</a:t>
            </a:r>
            <a:r>
              <a:rPr lang="ru-RU" sz="2400" dirty="0">
                <a:solidFill>
                  <a:schemeClr val="accent1">
                    <a:lumMod val="75000"/>
                  </a:schemeClr>
                </a:solidFill>
                <a:latin typeface="Arial Narrow" pitchFamily="34" charset="0"/>
              </a:rPr>
              <a:t>) отсутствие операций хотя бы по одному банковскому счету организации.</a:t>
            </a:r>
          </a:p>
        </p:txBody>
      </p:sp>
    </p:spTree>
    <p:extLst>
      <p:ext uri="{BB962C8B-B14F-4D97-AF65-F5344CB8AC3E}">
        <p14:creationId xmlns:p14="http://schemas.microsoft.com/office/powerpoint/2010/main" val="14439214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C00000"/>
                </a:solidFill>
              </a:rPr>
              <a:t>Недостоверность сведений в ЕГРЮЛ</a:t>
            </a: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7E3FE5-A9B2-4740-BCFC-E5DFD07173BA}" type="slidenum">
              <a:rPr lang="en-US" smtClean="0">
                <a:solidFill>
                  <a:prstClr val="white"/>
                </a:solidFill>
              </a:rPr>
              <a:pPr/>
              <a:t>4</a:t>
            </a:fld>
            <a:endParaRPr lang="en-US" dirty="0">
              <a:solidFill>
                <a:prstClr val="white"/>
              </a:solidFill>
            </a:endParaRP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2560" y="1556792"/>
            <a:ext cx="8064896" cy="49509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Скругленный прямоугольник 4"/>
          <p:cNvSpPr/>
          <p:nvPr/>
        </p:nvSpPr>
        <p:spPr>
          <a:xfrm>
            <a:off x="5313040" y="4581128"/>
            <a:ext cx="3168352" cy="504056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dirty="0"/>
          </a:p>
        </p:txBody>
      </p:sp>
      <p:sp>
        <p:nvSpPr>
          <p:cNvPr id="2" name="Прямоугольник 1"/>
          <p:cNvSpPr/>
          <p:nvPr/>
        </p:nvSpPr>
        <p:spPr>
          <a:xfrm>
            <a:off x="5457056" y="4294140"/>
            <a:ext cx="986408" cy="28698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5517537" y="3717032"/>
            <a:ext cx="1407604" cy="72060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5457056" y="5693033"/>
            <a:ext cx="986408" cy="50405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5457056" y="2420888"/>
            <a:ext cx="2232248" cy="57606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573158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>
          <a:xfrm>
            <a:off x="9017787" y="6041425"/>
            <a:ext cx="671354" cy="631835"/>
          </a:xfrm>
          <a:prstGeom prst="rect">
            <a:avLst/>
          </a:prstGeom>
        </p:spPr>
        <p:txBody>
          <a:bodyPr lIns="107287" tIns="53643" rIns="107287" bIns="53643"/>
          <a:lstStyle/>
          <a:p>
            <a:pPr>
              <a:defRPr/>
            </a:pPr>
            <a:fld id="{5DDBC6A8-030A-4E74-A93A-0C27C7F12955}" type="slidenum">
              <a:rPr lang="ru-RU" smtClean="0">
                <a:solidFill>
                  <a:prstClr val="white"/>
                </a:solidFill>
              </a:rPr>
              <a:pPr>
                <a:defRPr/>
              </a:pPr>
              <a:t>5</a:t>
            </a:fld>
            <a:endParaRPr lang="ru-RU">
              <a:solidFill>
                <a:prstClr val="white"/>
              </a:solidFill>
            </a:endParaRPr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704528" y="692696"/>
            <a:ext cx="8712968" cy="720080"/>
          </a:xfrm>
        </p:spPr>
        <p:txBody>
          <a:bodyPr/>
          <a:lstStyle/>
          <a:p>
            <a:r>
              <a:rPr lang="ru-RU" dirty="0">
                <a:solidFill>
                  <a:srgbClr val="C00000"/>
                </a:solidFill>
                <a:latin typeface="Arial Narrow" pitchFamily="34" charset="0"/>
              </a:rPr>
              <a:t>Формы заявлений (возражений, которые могут быть предоставлены заинтересованными лицами)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560512" y="1700808"/>
            <a:ext cx="8496944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>
                <a:solidFill>
                  <a:schemeClr val="accent1">
                    <a:lumMod val="75000"/>
                  </a:schemeClr>
                </a:solidFill>
                <a:latin typeface="Arial Narrow" pitchFamily="34" charset="0"/>
              </a:rPr>
              <a:t>У</a:t>
            </a:r>
            <a:r>
              <a:rPr lang="ru-RU" sz="2400" dirty="0" smtClean="0">
                <a:solidFill>
                  <a:schemeClr val="accent1">
                    <a:lumMod val="75000"/>
                  </a:schemeClr>
                </a:solidFill>
                <a:latin typeface="Arial Narrow" pitchFamily="34" charset="0"/>
              </a:rPr>
              <a:t>тверждены </a:t>
            </a:r>
            <a:br>
              <a:rPr lang="ru-RU" sz="2400" dirty="0" smtClean="0">
                <a:solidFill>
                  <a:schemeClr val="accent1">
                    <a:lumMod val="75000"/>
                  </a:schemeClr>
                </a:solidFill>
                <a:latin typeface="Arial Narrow" pitchFamily="34" charset="0"/>
              </a:rPr>
            </a:br>
            <a:r>
              <a:rPr lang="ru-RU" sz="2400" dirty="0" smtClean="0">
                <a:solidFill>
                  <a:schemeClr val="accent1">
                    <a:lumMod val="75000"/>
                  </a:schemeClr>
                </a:solidFill>
                <a:latin typeface="Arial Narrow" pitchFamily="34" charset="0"/>
              </a:rPr>
              <a:t>приказом </a:t>
            </a:r>
            <a:r>
              <a:rPr lang="ru-RU" sz="2400" dirty="0">
                <a:solidFill>
                  <a:schemeClr val="accent1">
                    <a:lumMod val="75000"/>
                  </a:schemeClr>
                </a:solidFill>
                <a:latin typeface="Arial Narrow" pitchFamily="34" charset="0"/>
              </a:rPr>
              <a:t>ФНС России от 11 февраля 2016 г. N ММВ-7-14/72@: </a:t>
            </a:r>
            <a:endParaRPr lang="ru-RU" sz="2400" dirty="0" smtClean="0">
              <a:solidFill>
                <a:schemeClr val="accent1">
                  <a:lumMod val="75000"/>
                </a:schemeClr>
              </a:solidFill>
              <a:latin typeface="Arial Narrow" pitchFamily="34" charset="0"/>
            </a:endParaRPr>
          </a:p>
          <a:p>
            <a:endParaRPr lang="ru-RU" sz="2400" dirty="0">
              <a:solidFill>
                <a:schemeClr val="accent1">
                  <a:lumMod val="75000"/>
                </a:schemeClr>
              </a:solidFill>
              <a:latin typeface="Arial Narrow" pitchFamily="34" charset="0"/>
            </a:endParaRPr>
          </a:p>
          <a:p>
            <a:pPr algn="just"/>
            <a:r>
              <a:rPr lang="ru-RU" sz="2400" b="1" i="1" dirty="0">
                <a:solidFill>
                  <a:schemeClr val="accent1">
                    <a:lumMod val="75000"/>
                  </a:schemeClr>
                </a:solidFill>
                <a:latin typeface="Arial Narrow" pitchFamily="34" charset="0"/>
              </a:rPr>
              <a:t>N Р38001</a:t>
            </a:r>
            <a:r>
              <a:rPr lang="ru-RU" sz="2400" dirty="0">
                <a:solidFill>
                  <a:schemeClr val="accent1">
                    <a:lumMod val="75000"/>
                  </a:schemeClr>
                </a:solidFill>
                <a:latin typeface="Arial Narrow" pitchFamily="34" charset="0"/>
              </a:rPr>
              <a:t> "Возражение заинтересованного лица относительно предстоящей государственной регистрации изменений устава юридического лица или предстоящего внесения сведений в Единый государственный реестр юридических лиц" </a:t>
            </a:r>
          </a:p>
          <a:p>
            <a:r>
              <a:rPr lang="ru-RU" sz="2400" b="1" i="1" dirty="0">
                <a:solidFill>
                  <a:schemeClr val="accent1">
                    <a:lumMod val="75000"/>
                  </a:schemeClr>
                </a:solidFill>
                <a:latin typeface="Arial Narrow" pitchFamily="34" charset="0"/>
              </a:rPr>
              <a:t>N Р34001</a:t>
            </a:r>
            <a:r>
              <a:rPr lang="ru-RU" sz="2400" dirty="0">
                <a:solidFill>
                  <a:schemeClr val="accent1">
                    <a:lumMod val="75000"/>
                  </a:schemeClr>
                </a:solidFill>
                <a:latin typeface="Arial Narrow" pitchFamily="34" charset="0"/>
              </a:rPr>
              <a:t> "Заявление физического лица о недостоверности сведений о нем в Едином государственном реестре юридических лиц" согласно приложению N 3 к настоящему приказу. </a:t>
            </a:r>
          </a:p>
          <a:p>
            <a:pPr algn="just"/>
            <a:r>
              <a:rPr lang="ru-RU" sz="2400" b="1" i="1" dirty="0">
                <a:solidFill>
                  <a:schemeClr val="accent1">
                    <a:lumMod val="75000"/>
                  </a:schemeClr>
                </a:solidFill>
                <a:latin typeface="Arial Narrow" pitchFamily="34" charset="0"/>
              </a:rPr>
              <a:t>N Р34002</a:t>
            </a:r>
            <a:r>
              <a:rPr lang="ru-RU" sz="2400" dirty="0">
                <a:solidFill>
                  <a:schemeClr val="accent1">
                    <a:lumMod val="75000"/>
                  </a:schemeClr>
                </a:solidFill>
                <a:latin typeface="Arial Narrow" pitchFamily="34" charset="0"/>
              </a:rPr>
              <a:t> "Заявление заинтересованного лица о недостоверности сведений, включенных в Единый государственный реестр  юридических лиц"</a:t>
            </a:r>
          </a:p>
        </p:txBody>
      </p:sp>
    </p:spTree>
    <p:extLst>
      <p:ext uri="{BB962C8B-B14F-4D97-AF65-F5344CB8AC3E}">
        <p14:creationId xmlns:p14="http://schemas.microsoft.com/office/powerpoint/2010/main" val="25077535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C00000"/>
                </a:solidFill>
              </a:rPr>
              <a:t>Сведения о предстоящих изменениях</a:t>
            </a: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7E3FE5-A9B2-4740-BCFC-E5DFD07173BA}" type="slidenum">
              <a:rPr lang="en-US" smtClean="0">
                <a:solidFill>
                  <a:prstClr val="white"/>
                </a:solidFill>
              </a:rPr>
              <a:pPr/>
              <a:t>6</a:t>
            </a:fld>
            <a:endParaRPr lang="en-US" dirty="0">
              <a:solidFill>
                <a:prstClr val="white"/>
              </a:solidFill>
            </a:endParaRPr>
          </a:p>
        </p:txBody>
      </p:sp>
      <p:pic>
        <p:nvPicPr>
          <p:cNvPr id="5" name="Объект 4"/>
          <p:cNvPicPr>
            <a:picLocks noGrp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80592" y="1484784"/>
            <a:ext cx="7344815" cy="4950941"/>
          </a:xfrm>
          <a:prstGeom prst="rect">
            <a:avLst/>
          </a:prstGeom>
        </p:spPr>
      </p:pic>
      <p:sp>
        <p:nvSpPr>
          <p:cNvPr id="6" name="Скругленный прямоугольник 5"/>
          <p:cNvSpPr/>
          <p:nvPr/>
        </p:nvSpPr>
        <p:spPr>
          <a:xfrm>
            <a:off x="6393160" y="4005064"/>
            <a:ext cx="1872208" cy="648072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Стрелка влево 6"/>
          <p:cNvSpPr/>
          <p:nvPr/>
        </p:nvSpPr>
        <p:spPr>
          <a:xfrm rot="3293112">
            <a:off x="7818127" y="4913329"/>
            <a:ext cx="792088" cy="401879"/>
          </a:xfrm>
          <a:prstGeom prst="lef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336497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>
          <a:xfrm>
            <a:off x="9017787" y="6041425"/>
            <a:ext cx="671354" cy="631835"/>
          </a:xfrm>
          <a:prstGeom prst="rect">
            <a:avLst/>
          </a:prstGeom>
        </p:spPr>
        <p:txBody>
          <a:bodyPr lIns="107287" tIns="53643" rIns="107287" bIns="53643"/>
          <a:lstStyle/>
          <a:p>
            <a:pPr>
              <a:defRPr/>
            </a:pPr>
            <a:fld id="{5DDBC6A8-030A-4E74-A93A-0C27C7F12955}" type="slidenum">
              <a:rPr lang="ru-RU" smtClean="0">
                <a:solidFill>
                  <a:prstClr val="white"/>
                </a:solidFill>
              </a:rPr>
              <a:pPr>
                <a:defRPr/>
              </a:pPr>
              <a:t>7</a:t>
            </a:fld>
            <a:endParaRPr lang="ru-RU">
              <a:solidFill>
                <a:prstClr val="white"/>
              </a:solidFill>
            </a:endParaRPr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704528" y="692696"/>
            <a:ext cx="8784976" cy="720080"/>
          </a:xfrm>
        </p:spPr>
        <p:txBody>
          <a:bodyPr/>
          <a:lstStyle/>
          <a:p>
            <a:r>
              <a:rPr lang="ru-RU" dirty="0" smtClean="0">
                <a:solidFill>
                  <a:srgbClr val="C00000"/>
                </a:solidFill>
                <a:latin typeface="Arial Narrow" pitchFamily="34" charset="0"/>
              </a:rPr>
              <a:t>Исключение индивидуальных предпринимателей </a:t>
            </a:r>
            <a:br>
              <a:rPr lang="ru-RU" dirty="0" smtClean="0">
                <a:solidFill>
                  <a:srgbClr val="C00000"/>
                </a:solidFill>
                <a:latin typeface="Arial Narrow" pitchFamily="34" charset="0"/>
              </a:rPr>
            </a:br>
            <a:r>
              <a:rPr lang="ru-RU" dirty="0" smtClean="0">
                <a:solidFill>
                  <a:srgbClr val="C00000"/>
                </a:solidFill>
                <a:latin typeface="Arial Narrow" pitchFamily="34" charset="0"/>
              </a:rPr>
              <a:t>из ЕГРИП </a:t>
            </a:r>
            <a:endParaRPr lang="ru-RU" dirty="0">
              <a:solidFill>
                <a:srgbClr val="C00000"/>
              </a:solidFill>
              <a:latin typeface="Arial Narrow" pitchFamily="34" charset="0"/>
            </a:endParaRPr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6583303"/>
              </p:ext>
            </p:extLst>
          </p:nvPr>
        </p:nvGraphicFramePr>
        <p:xfrm>
          <a:off x="1424608" y="2420888"/>
          <a:ext cx="6480720" cy="1195833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131818"/>
                <a:gridCol w="4348902"/>
              </a:tblGrid>
              <a:tr h="39861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Arial Narrow" pitchFamily="34" charset="0"/>
                        </a:rPr>
                        <a:t> </a:t>
                      </a:r>
                      <a:r>
                        <a:rPr lang="ru-RU" sz="20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Arial Narrow" pitchFamily="34" charset="0"/>
                        </a:rPr>
                        <a:t>Период</a:t>
                      </a:r>
                      <a:endParaRPr lang="ru-RU" sz="2000" b="1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Arial Narrow" pitchFamily="34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Arial Narrow" pitchFamily="34" charset="0"/>
                        </a:rPr>
                        <a:t>Исключено</a:t>
                      </a:r>
                      <a:endParaRPr lang="ru-RU" sz="2000" b="1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Arial Narrow" pitchFamily="34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98611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0" i="1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Arial Narrow" pitchFamily="34" charset="0"/>
                          <a:ea typeface="Times New Roman"/>
                          <a:cs typeface="Times New Roman"/>
                        </a:rPr>
                        <a:t>2020</a:t>
                      </a:r>
                      <a:endParaRPr lang="ru-RU" sz="2000" b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Arial Narrow" pitchFamily="34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0" i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Arial Narrow" pitchFamily="34" charset="0"/>
                          <a:ea typeface="Times New Roman"/>
                          <a:cs typeface="Times New Roman"/>
                        </a:rPr>
                        <a:t>2186 </a:t>
                      </a:r>
                      <a:r>
                        <a:rPr lang="ru-RU" sz="2000" b="0" i="1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Arial Narrow" pitchFamily="34" charset="0"/>
                          <a:ea typeface="Times New Roman"/>
                          <a:cs typeface="Times New Roman"/>
                        </a:rPr>
                        <a:t>ИП</a:t>
                      </a:r>
                      <a:endParaRPr lang="ru-RU" sz="2000" b="0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Arial Narrow" pitchFamily="34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98611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0" i="1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Arial Narrow" pitchFamily="34" charset="0"/>
                          <a:ea typeface="Times New Roman"/>
                          <a:cs typeface="Times New Roman"/>
                        </a:rPr>
                        <a:t>1 полугодие 2021</a:t>
                      </a:r>
                      <a:endParaRPr lang="ru-RU" sz="2000" b="0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Arial Narrow" pitchFamily="34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0" i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Arial Narrow" pitchFamily="34" charset="0"/>
                          <a:ea typeface="Times New Roman"/>
                          <a:cs typeface="Times New Roman"/>
                        </a:rPr>
                        <a:t>1032 </a:t>
                      </a:r>
                      <a:r>
                        <a:rPr lang="ru-RU" sz="2000" b="0" i="1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Arial Narrow" pitchFamily="34" charset="0"/>
                          <a:ea typeface="Times New Roman"/>
                          <a:cs typeface="Times New Roman"/>
                        </a:rPr>
                        <a:t>ИП</a:t>
                      </a:r>
                      <a:endParaRPr lang="ru-RU" sz="2000" b="0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Arial Narrow" pitchFamily="34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304273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>
          <a:xfrm>
            <a:off x="9017787" y="6041425"/>
            <a:ext cx="671354" cy="631835"/>
          </a:xfrm>
          <a:prstGeom prst="rect">
            <a:avLst/>
          </a:prstGeom>
        </p:spPr>
        <p:txBody>
          <a:bodyPr lIns="107287" tIns="53643" rIns="107287" bIns="53643"/>
          <a:lstStyle/>
          <a:p>
            <a:pPr>
              <a:defRPr/>
            </a:pPr>
            <a:fld id="{5DDBC6A8-030A-4E74-A93A-0C27C7F12955}" type="slidenum">
              <a:rPr lang="ru-RU" smtClean="0">
                <a:solidFill>
                  <a:prstClr val="white"/>
                </a:solidFill>
              </a:rPr>
              <a:pPr>
                <a:defRPr/>
              </a:pPr>
              <a:t>8</a:t>
            </a:fld>
            <a:endParaRPr lang="ru-RU">
              <a:solidFill>
                <a:prstClr val="white"/>
              </a:solidFill>
            </a:endParaRPr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704528" y="692696"/>
            <a:ext cx="8784976" cy="720080"/>
          </a:xfrm>
        </p:spPr>
        <p:txBody>
          <a:bodyPr/>
          <a:lstStyle/>
          <a:p>
            <a:r>
              <a:rPr lang="ru-RU" dirty="0" smtClean="0">
                <a:solidFill>
                  <a:srgbClr val="C00000"/>
                </a:solidFill>
                <a:latin typeface="Arial Narrow" pitchFamily="34" charset="0"/>
              </a:rPr>
              <a:t>Исключение индивидуальных предпринимателей </a:t>
            </a:r>
            <a:br>
              <a:rPr lang="ru-RU" dirty="0" smtClean="0">
                <a:solidFill>
                  <a:srgbClr val="C00000"/>
                </a:solidFill>
                <a:latin typeface="Arial Narrow" pitchFamily="34" charset="0"/>
              </a:rPr>
            </a:br>
            <a:r>
              <a:rPr lang="ru-RU" dirty="0" smtClean="0">
                <a:solidFill>
                  <a:srgbClr val="C00000"/>
                </a:solidFill>
                <a:latin typeface="Arial Narrow" pitchFamily="34" charset="0"/>
              </a:rPr>
              <a:t>из ЕГРИП </a:t>
            </a:r>
            <a:endParaRPr lang="ru-RU" dirty="0">
              <a:solidFill>
                <a:srgbClr val="C00000"/>
              </a:solidFill>
              <a:latin typeface="Arial Narrow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704528" y="1844824"/>
            <a:ext cx="8352928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i="1" dirty="0" smtClean="0">
                <a:solidFill>
                  <a:schemeClr val="accent1">
                    <a:lumMod val="75000"/>
                  </a:schemeClr>
                </a:solidFill>
                <a:latin typeface="Arial Narrow" pitchFamily="34" charset="0"/>
              </a:rPr>
              <a:t>Индивидуальный </a:t>
            </a:r>
            <a:r>
              <a:rPr lang="ru-RU" sz="2400" b="1" i="1" dirty="0">
                <a:solidFill>
                  <a:schemeClr val="accent1">
                    <a:lumMod val="75000"/>
                  </a:schemeClr>
                </a:solidFill>
                <a:latin typeface="Arial Narrow" pitchFamily="34" charset="0"/>
              </a:rPr>
              <a:t>предприниматель признается фактически прекратившим свою </a:t>
            </a:r>
            <a:r>
              <a:rPr lang="ru-RU" sz="2400" b="1" i="1" dirty="0" smtClean="0">
                <a:solidFill>
                  <a:schemeClr val="accent1">
                    <a:lumMod val="75000"/>
                  </a:schemeClr>
                </a:solidFill>
                <a:latin typeface="Arial Narrow" pitchFamily="34" charset="0"/>
              </a:rPr>
              <a:t>деятельность, если: </a:t>
            </a:r>
          </a:p>
          <a:p>
            <a:endParaRPr lang="ru-RU" sz="2400" b="1" dirty="0">
              <a:solidFill>
                <a:schemeClr val="accent1">
                  <a:lumMod val="75000"/>
                </a:schemeClr>
              </a:solidFill>
              <a:latin typeface="Arial Narrow" pitchFamily="34" charset="0"/>
            </a:endParaRPr>
          </a:p>
          <a:p>
            <a:pPr algn="just"/>
            <a:r>
              <a:rPr lang="ru-RU" sz="2400" i="1" dirty="0">
                <a:solidFill>
                  <a:schemeClr val="accent1">
                    <a:lumMod val="75000"/>
                  </a:schemeClr>
                </a:solidFill>
                <a:latin typeface="Arial Narrow" pitchFamily="34" charset="0"/>
              </a:rPr>
              <a:t>- истекло 15 месяцев с даты окончания действия патента, или ИП в течение последних 15 месяцев не представлял в налоговый орган документы отчетности, сведения о расчетах, предусмотренные законодательством РФ о налогах и сборах;</a:t>
            </a:r>
            <a:endParaRPr lang="ru-RU" sz="2400" dirty="0">
              <a:solidFill>
                <a:schemeClr val="accent1">
                  <a:lumMod val="75000"/>
                </a:schemeClr>
              </a:solidFill>
              <a:latin typeface="Arial Narrow" pitchFamily="34" charset="0"/>
            </a:endParaRPr>
          </a:p>
          <a:p>
            <a:endParaRPr lang="ru-RU" sz="2400" i="1" dirty="0" smtClean="0">
              <a:solidFill>
                <a:schemeClr val="accent1">
                  <a:lumMod val="75000"/>
                </a:schemeClr>
              </a:solidFill>
              <a:latin typeface="Arial Narrow" pitchFamily="34" charset="0"/>
            </a:endParaRPr>
          </a:p>
          <a:p>
            <a:r>
              <a:rPr lang="ru-RU" sz="2400" i="1" dirty="0" smtClean="0">
                <a:solidFill>
                  <a:schemeClr val="accent1">
                    <a:lumMod val="75000"/>
                  </a:schemeClr>
                </a:solidFill>
                <a:latin typeface="Arial Narrow" pitchFamily="34" charset="0"/>
              </a:rPr>
              <a:t>- </a:t>
            </a:r>
            <a:r>
              <a:rPr lang="ru-RU" sz="2400" i="1" dirty="0">
                <a:solidFill>
                  <a:schemeClr val="accent1">
                    <a:lumMod val="75000"/>
                  </a:schemeClr>
                </a:solidFill>
                <a:latin typeface="Arial Narrow" pitchFamily="34" charset="0"/>
              </a:rPr>
              <a:t>ИП имеет недоимку и задолженность в соответствии с законодательством РФ о налогах и сборах.</a:t>
            </a:r>
            <a:endParaRPr lang="ru-RU" sz="2400" dirty="0">
              <a:solidFill>
                <a:schemeClr val="accent1">
                  <a:lumMod val="75000"/>
                </a:schemeClr>
              </a:solidFill>
              <a:latin typeface="Arial Narrow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843305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>
          <a:xfrm>
            <a:off x="9017787" y="6041425"/>
            <a:ext cx="671354" cy="631835"/>
          </a:xfrm>
          <a:prstGeom prst="rect">
            <a:avLst/>
          </a:prstGeom>
        </p:spPr>
        <p:txBody>
          <a:bodyPr lIns="107287" tIns="53643" rIns="107287" bIns="53643"/>
          <a:lstStyle/>
          <a:p>
            <a:pPr>
              <a:defRPr/>
            </a:pPr>
            <a:fld id="{5DDBC6A8-030A-4E74-A93A-0C27C7F12955}" type="slidenum">
              <a:rPr lang="ru-RU" smtClean="0">
                <a:solidFill>
                  <a:prstClr val="white"/>
                </a:solidFill>
              </a:rPr>
              <a:pPr>
                <a:defRPr/>
              </a:pPr>
              <a:t>9</a:t>
            </a:fld>
            <a:endParaRPr lang="ru-RU">
              <a:solidFill>
                <a:prstClr val="white"/>
              </a:solidFill>
            </a:endParaRPr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704528" y="260648"/>
            <a:ext cx="8784976" cy="1152128"/>
          </a:xfrm>
        </p:spPr>
        <p:txBody>
          <a:bodyPr/>
          <a:lstStyle/>
          <a:p>
            <a:r>
              <a:rPr lang="ru-RU" dirty="0" smtClean="0">
                <a:solidFill>
                  <a:srgbClr val="C00000"/>
                </a:solidFill>
                <a:latin typeface="Arial Narrow" pitchFamily="34" charset="0"/>
              </a:rPr>
              <a:t>Размещение сведений </a:t>
            </a:r>
            <a:r>
              <a:rPr lang="ru-RU" dirty="0">
                <a:solidFill>
                  <a:srgbClr val="C00000"/>
                </a:solidFill>
                <a:latin typeface="Arial Narrow" pitchFamily="34" charset="0"/>
              </a:rPr>
              <a:t>(информации) на официальном сайте Федеральной налоговой службы </a:t>
            </a:r>
          </a:p>
        </p:txBody>
      </p:sp>
      <p:pic>
        <p:nvPicPr>
          <p:cNvPr id="6" name="Рисунок 5"/>
          <p:cNvPicPr/>
          <p:nvPr/>
        </p:nvPicPr>
        <p:blipFill rotWithShape="1">
          <a:blip r:embed="rId2"/>
          <a:srcRect t="12217"/>
          <a:stretch/>
        </p:blipFill>
        <p:spPr>
          <a:xfrm>
            <a:off x="1149355" y="1340768"/>
            <a:ext cx="7566059" cy="5184576"/>
          </a:xfrm>
          <a:prstGeom prst="rect">
            <a:avLst/>
          </a:prstGeom>
        </p:spPr>
      </p:pic>
      <p:sp>
        <p:nvSpPr>
          <p:cNvPr id="3" name="Овал 2"/>
          <p:cNvSpPr/>
          <p:nvPr/>
        </p:nvSpPr>
        <p:spPr>
          <a:xfrm>
            <a:off x="4736976" y="4149080"/>
            <a:ext cx="1224136" cy="36004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FF0000"/>
              </a:solidFill>
            </a:endParaRPr>
          </a:p>
        </p:txBody>
      </p:sp>
      <p:sp>
        <p:nvSpPr>
          <p:cNvPr id="8" name="Стрелка влево 7"/>
          <p:cNvSpPr/>
          <p:nvPr/>
        </p:nvSpPr>
        <p:spPr>
          <a:xfrm>
            <a:off x="6105128" y="4149080"/>
            <a:ext cx="978408" cy="292889"/>
          </a:xfrm>
          <a:prstGeom prst="lef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554476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2_Воздушный поток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 2">
      <a:majorFont>
        <a:latin typeface="Calibri"/>
        <a:ea typeface=""/>
        <a:cs typeface=""/>
        <a:font script="Jpan" typeface="HGｺﾞｼｯｸM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mbria"/>
        <a:ea typeface=""/>
        <a:cs typeface=""/>
        <a:font script="Jpan" typeface="HG明朝B"/>
        <a:font script="Hang" typeface="맑은 고딕"/>
        <a:font script="Hans" typeface="黑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Концепция АСК НДС2 Кас (1)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Обычная">
      <a:maj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/>
      <a:bodyPr vert="horz" lIns="104306" tIns="52153" rIns="104306" bIns="52153" rtlCol="0" anchor="ctr">
        <a:normAutofit/>
      </a:bodyPr>
      <a:lstStyle>
        <a:defPPr marL="0" marR="0" indent="0" algn="l" defTabSz="1043056" rtl="0" eaLnBrk="1" fontAlgn="auto" latinLnBrk="0" hangingPunct="1">
          <a:lnSpc>
            <a:spcPct val="100000"/>
          </a:lnSpc>
          <a:spcBef>
            <a:spcPct val="0"/>
          </a:spcBef>
          <a:spcAft>
            <a:spcPts val="0"/>
          </a:spcAft>
          <a:buClrTx/>
          <a:buSzTx/>
          <a:buFontTx/>
          <a:buNone/>
          <a:tabLst/>
          <a:defRPr kumimoji="0" sz="4800" b="1" i="0" u="none" strike="noStrike" kern="1200" cap="none" spc="0" normalizeH="0" baseline="0" noProof="0" dirty="0" smtClean="0">
            <a:ln>
              <a:noFill/>
            </a:ln>
            <a:solidFill>
              <a:srgbClr val="005AA9"/>
            </a:solidFill>
            <a:effectLst/>
            <a:uLnTx/>
            <a:uFillTx/>
            <a:latin typeface="+mj-lt"/>
            <a:ea typeface="+mj-ea"/>
            <a:cs typeface="+mj-cs"/>
          </a:defRPr>
        </a:defPPr>
      </a:lstStyle>
    </a:txDef>
  </a:objectDefaults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13167</TotalTime>
  <Words>270</Words>
  <Application>Microsoft Office PowerPoint</Application>
  <PresentationFormat>Лист A4 (210x297 мм)</PresentationFormat>
  <Paragraphs>79</Paragraphs>
  <Slides>19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2</vt:i4>
      </vt:variant>
      <vt:variant>
        <vt:lpstr>Заголовки слайдов</vt:lpstr>
      </vt:variant>
      <vt:variant>
        <vt:i4>19</vt:i4>
      </vt:variant>
    </vt:vector>
  </HeadingPairs>
  <TitlesOfParts>
    <vt:vector size="21" baseType="lpstr">
      <vt:lpstr>2_Воздушный поток</vt:lpstr>
      <vt:lpstr>Концепция АСК НДС2 Кас (1)</vt:lpstr>
      <vt:lpstr>Обеспечение достоверности государственных реестров. Исключение юридических лиц и индивидуальных предпринимателей из ЕГРЮЛ и ЕГРИП по решению регистрирующего органа</vt:lpstr>
      <vt:lpstr>Исключение юридических лиц из ЕГРЮЛ </vt:lpstr>
      <vt:lpstr>Признаки юридического лица, прекратившего свою деятельность (недействующего юридического лица): </vt:lpstr>
      <vt:lpstr>Недостоверность сведений в ЕГРЮЛ</vt:lpstr>
      <vt:lpstr>Формы заявлений (возражений, которые могут быть предоставлены заинтересованными лицами)</vt:lpstr>
      <vt:lpstr>Сведения о предстоящих изменениях</vt:lpstr>
      <vt:lpstr>Исключение индивидуальных предпринимателей  из ЕГРИП </vt:lpstr>
      <vt:lpstr>Исключение индивидуальных предпринимателей  из ЕГРИП </vt:lpstr>
      <vt:lpstr>Размещение сведений (информации) на официальном сайте Федеральной налоговой службы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-</vt:lpstr>
    </vt:vector>
  </TitlesOfParts>
  <Company>УФНС РФ (6700)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Практика привлечения к административной ответственности за нарушения валютного законодательства в Смоленской области</dc:title>
  <dc:creator>6700-00-322</dc:creator>
  <cp:lastModifiedBy>Науменко Светлана Николаевна</cp:lastModifiedBy>
  <cp:revision>758</cp:revision>
  <cp:lastPrinted>2021-08-10T04:02:59Z</cp:lastPrinted>
  <dcterms:created xsi:type="dcterms:W3CDTF">2013-03-13T12:00:18Z</dcterms:created>
  <dcterms:modified xsi:type="dcterms:W3CDTF">2021-08-11T02:08:36Z</dcterms:modified>
</cp:coreProperties>
</file>